
<file path=[Content_Types].xml><?xml version="1.0" encoding="utf-8"?>
<Types xmlns="http://schemas.openxmlformats.org/package/2006/content-types"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8" r:id="rId5"/>
    <p:sldId id="279" r:id="rId6"/>
    <p:sldId id="259" r:id="rId7"/>
    <p:sldId id="260" r:id="rId8"/>
    <p:sldId id="261" r:id="rId9"/>
    <p:sldId id="262" r:id="rId10"/>
    <p:sldId id="263" r:id="rId11"/>
    <p:sldId id="288" r:id="rId12"/>
    <p:sldId id="289" r:id="rId13"/>
    <p:sldId id="287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80" r:id="rId29"/>
    <p:sldId id="281" r:id="rId30"/>
    <p:sldId id="282" r:id="rId31"/>
    <p:sldId id="285" r:id="rId32"/>
    <p:sldId id="286" r:id="rId33"/>
    <p:sldId id="284" r:id="rId34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B4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79"/>
    <p:restoredTop sz="94737"/>
  </p:normalViewPr>
  <p:slideViewPr>
    <p:cSldViewPr>
      <p:cViewPr varScale="1">
        <p:scale>
          <a:sx n="59" d="100"/>
          <a:sy n="59" d="100"/>
        </p:scale>
        <p:origin x="208" y="8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698FE-7433-F449-91B0-1650655C8659}" type="datetimeFigureOut">
              <a:rPr lang="en-US" smtClean="0"/>
              <a:t>10/3/25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1D770-2032-2E41-A4B6-356971F05A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96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71D770-2032-2E41-A4B6-356971F05AF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86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71D770-2032-2E41-A4B6-356971F05AF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77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71D770-2032-2E41-A4B6-356971F05AF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91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1" i="0">
                <a:solidFill>
                  <a:srgbClr val="BE001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B062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rgbClr val="BE001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B062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rgbClr val="BE001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600" b="1" i="0">
                <a:solidFill>
                  <a:srgbClr val="BE001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90747" y="512567"/>
            <a:ext cx="16068019" cy="32488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1" i="0">
                <a:solidFill>
                  <a:srgbClr val="BE001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48343" y="2288349"/>
            <a:ext cx="8077200" cy="5878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B0620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71.png"/><Relationship Id="rId4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2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48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image" Target="../media/image90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54.png"/><Relationship Id="rId15" Type="http://schemas.openxmlformats.org/officeDocument/2006/relationships/image" Target="../media/image101.png"/><Relationship Id="rId10" Type="http://schemas.openxmlformats.org/officeDocument/2006/relationships/image" Target="../media/image97.png"/><Relationship Id="rId4" Type="http://schemas.openxmlformats.org/officeDocument/2006/relationships/image" Target="../media/image92.png"/><Relationship Id="rId9" Type="http://schemas.openxmlformats.org/officeDocument/2006/relationships/image" Target="../media/image96.png"/><Relationship Id="rId14" Type="http://schemas.openxmlformats.org/officeDocument/2006/relationships/image" Target="../media/image10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g"/><Relationship Id="rId7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535523" cy="102869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00099"/>
            <a:ext cx="5758713" cy="93869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992841" y="7165340"/>
            <a:ext cx="3170555" cy="2768065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735"/>
              </a:spcBef>
            </a:pPr>
            <a:r>
              <a:rPr sz="4000" b="1" spc="-265" dirty="0">
                <a:solidFill>
                  <a:srgbClr val="0B0620"/>
                </a:solidFill>
                <a:latin typeface="Saira" pitchFamily="2" charset="77"/>
                <a:cs typeface="Arial"/>
              </a:rPr>
              <a:t>AGENTE </a:t>
            </a:r>
            <a:r>
              <a:rPr sz="4000" b="1" spc="-245" dirty="0">
                <a:solidFill>
                  <a:srgbClr val="0B0620"/>
                </a:solidFill>
                <a:latin typeface="Saira" pitchFamily="2" charset="77"/>
                <a:cs typeface="Arial"/>
              </a:rPr>
              <a:t>CERTIFICADO</a:t>
            </a:r>
            <a:endParaRPr sz="4000" b="1" dirty="0">
              <a:latin typeface="Saira" pitchFamily="2" charset="77"/>
              <a:cs typeface="Arial"/>
            </a:endParaRPr>
          </a:p>
          <a:p>
            <a:pPr marL="36195" marR="397510">
              <a:lnSpc>
                <a:spcPts val="4200"/>
              </a:lnSpc>
              <a:spcBef>
                <a:spcPts val="3870"/>
              </a:spcBef>
            </a:pPr>
            <a:r>
              <a:rPr sz="4000" b="1" spc="-215" dirty="0">
                <a:solidFill>
                  <a:srgbClr val="0B0620"/>
                </a:solidFill>
                <a:latin typeface="Saira" pitchFamily="2" charset="77"/>
                <a:cs typeface="Arial"/>
              </a:rPr>
              <a:t>ARRANQUE </a:t>
            </a:r>
            <a:r>
              <a:rPr sz="400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RÁPIDO</a:t>
            </a:r>
            <a:endParaRPr sz="4000" b="1" dirty="0">
              <a:latin typeface="Saira" pitchFamily="2" charset="77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47749" y="1037749"/>
            <a:ext cx="6700686" cy="2604816"/>
          </a:xfrm>
          <a:prstGeom prst="rect">
            <a:avLst/>
          </a:prstGeom>
        </p:spPr>
        <p:txBody>
          <a:bodyPr vert="horz" wrap="square" lIns="0" tIns="498475" rIns="0" bIns="0" rtlCol="0">
            <a:spAutoFit/>
          </a:bodyPr>
          <a:lstStyle/>
          <a:p>
            <a:pPr marL="12700" marR="5080" indent="525145" algn="ctr">
              <a:lnSpc>
                <a:spcPct val="66800"/>
              </a:lnSpc>
              <a:spcBef>
                <a:spcPts val="3925"/>
              </a:spcBef>
            </a:pPr>
            <a:r>
              <a:rPr sz="96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PLAN DE </a:t>
            </a:r>
            <a:r>
              <a:rPr sz="9600" b="1" dirty="0">
                <a:solidFill>
                  <a:srgbClr val="BE0016"/>
                </a:solidFill>
                <a:latin typeface="Saira" pitchFamily="2" charset="77"/>
                <a:cs typeface="Arial"/>
              </a:rPr>
              <a:t>CARRERA</a:t>
            </a:r>
            <a:endParaRPr sz="9600" b="1" dirty="0">
              <a:latin typeface="Saira" pitchFamily="2" charset="77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95112" y="5433777"/>
            <a:ext cx="12896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25" dirty="0">
                <a:solidFill>
                  <a:srgbClr val="0B0620"/>
                </a:solidFill>
                <a:latin typeface="Saira" pitchFamily="2" charset="77"/>
                <a:cs typeface="Arial"/>
              </a:rPr>
              <a:t>BETA</a:t>
            </a:r>
            <a:endParaRPr sz="4000" b="1">
              <a:latin typeface="Saira" pitchFamily="2" charset="77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21235" y="3402286"/>
            <a:ext cx="18103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10" dirty="0">
                <a:solidFill>
                  <a:srgbClr val="0B0620"/>
                </a:solidFill>
                <a:latin typeface="Saira" pitchFamily="2" charset="77"/>
                <a:cs typeface="Arial"/>
              </a:rPr>
              <a:t>OMEGA</a:t>
            </a:r>
            <a:endParaRPr sz="4000" b="1">
              <a:latin typeface="Saira" pitchFamily="2" charset="77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22007" y="1379931"/>
            <a:ext cx="12693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10" dirty="0">
                <a:solidFill>
                  <a:srgbClr val="0B0620"/>
                </a:solidFill>
                <a:latin typeface="Saira" pitchFamily="2" charset="77"/>
                <a:cs typeface="Arial"/>
              </a:rPr>
              <a:t>ALFA</a:t>
            </a:r>
            <a:endParaRPr sz="4000" b="1">
              <a:latin typeface="Saira" pitchFamily="2" charset="77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36110" y="6671526"/>
            <a:ext cx="1318895" cy="3357879"/>
          </a:xfrm>
          <a:prstGeom prst="rect">
            <a:avLst/>
          </a:prstGeom>
        </p:spPr>
        <p:txBody>
          <a:bodyPr vert="horz" wrap="square" lIns="0" tIns="459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615"/>
              </a:spcBef>
            </a:pPr>
            <a:r>
              <a:rPr sz="8000" b="1" spc="595" dirty="0">
                <a:solidFill>
                  <a:srgbClr val="0B0620"/>
                </a:solidFill>
                <a:latin typeface="Arial"/>
                <a:cs typeface="Arial"/>
              </a:rPr>
              <a:t>02</a:t>
            </a:r>
            <a:endParaRPr sz="8000">
              <a:latin typeface="Arial"/>
              <a:cs typeface="Arial"/>
            </a:endParaRPr>
          </a:p>
          <a:p>
            <a:pPr marL="80645">
              <a:lnSpc>
                <a:spcPct val="100000"/>
              </a:lnSpc>
              <a:spcBef>
                <a:spcPts val="3520"/>
              </a:spcBef>
            </a:pPr>
            <a:r>
              <a:rPr sz="8000" b="1" spc="-25" dirty="0">
                <a:solidFill>
                  <a:srgbClr val="FFFFFF"/>
                </a:solidFill>
                <a:latin typeface="Arial"/>
                <a:cs typeface="Arial"/>
              </a:rPr>
              <a:t>01</a:t>
            </a:r>
            <a:endParaRPr sz="8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31800" y="5086790"/>
            <a:ext cx="1315720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b="1" spc="595" dirty="0">
                <a:solidFill>
                  <a:srgbClr val="FFFFFF"/>
                </a:solidFill>
                <a:latin typeface="Arial"/>
                <a:cs typeface="Arial"/>
              </a:rPr>
              <a:t>03</a:t>
            </a:r>
            <a:endParaRPr sz="8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14275" y="3081220"/>
            <a:ext cx="1361440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b="1" spc="775" dirty="0">
                <a:solidFill>
                  <a:srgbClr val="FFFFFF"/>
                </a:solidFill>
                <a:latin typeface="Arial"/>
                <a:cs typeface="Arial"/>
              </a:rPr>
              <a:t>04</a:t>
            </a:r>
            <a:endParaRPr sz="80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12381" y="1061419"/>
            <a:ext cx="1334135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640" dirty="0">
                <a:solidFill>
                  <a:srgbClr val="0B0620"/>
                </a:solidFill>
              </a:rPr>
              <a:t>05</a:t>
            </a:r>
            <a:endParaRPr sz="8000"/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76331" y="0"/>
            <a:ext cx="6911668" cy="1028699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94115" y="2939021"/>
            <a:ext cx="1034722" cy="143999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21664" y="5101890"/>
            <a:ext cx="1018036" cy="141320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41248" y="886772"/>
            <a:ext cx="1620000" cy="162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02F7AF-3A21-BDF3-C9FD-FC8F2B050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41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BA115B7-9457-40E0-AC1E-EDF4263C054B}"/>
              </a:ext>
            </a:extLst>
          </p:cNvPr>
          <p:cNvSpPr txBox="1"/>
          <p:nvPr/>
        </p:nvSpPr>
        <p:spPr>
          <a:xfrm>
            <a:off x="1295400" y="1562100"/>
            <a:ext cx="15621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/>
              <a:t>.</a:t>
            </a:r>
            <a:endParaRPr lang="es-MX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65E1D-E282-7606-E230-88B1BB118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88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B2B1549-051E-91FC-A928-2B95C9693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9" name="TUTORIAL RINO ACADEMIA PARA ARRANQUE RAPIDO">
            <a:hlinkClick r:id="" action="ppaction://media"/>
            <a:extLst>
              <a:ext uri="{FF2B5EF4-FFF2-40B4-BE49-F238E27FC236}">
                <a16:creationId xmlns:a16="http://schemas.microsoft.com/office/drawing/2014/main" id="{009A59DF-EE7F-4C23-983F-8F10F1A25D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83466" y="2095500"/>
            <a:ext cx="11921067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0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061230" y="7131366"/>
            <a:ext cx="2506345" cy="651510"/>
          </a:xfrm>
          <a:custGeom>
            <a:avLst/>
            <a:gdLst/>
            <a:ahLst/>
            <a:cxnLst/>
            <a:rect l="l" t="t" r="r" b="b"/>
            <a:pathLst>
              <a:path w="2506344" h="651509">
                <a:moveTo>
                  <a:pt x="2180361" y="0"/>
                </a:moveTo>
                <a:lnTo>
                  <a:pt x="325577" y="0"/>
                </a:lnTo>
                <a:lnTo>
                  <a:pt x="277466" y="3529"/>
                </a:lnTo>
                <a:lnTo>
                  <a:pt x="231547" y="13783"/>
                </a:lnTo>
                <a:lnTo>
                  <a:pt x="188324" y="30258"/>
                </a:lnTo>
                <a:lnTo>
                  <a:pt x="148299" y="52450"/>
                </a:lnTo>
                <a:lnTo>
                  <a:pt x="111976" y="79855"/>
                </a:lnTo>
                <a:lnTo>
                  <a:pt x="79860" y="111971"/>
                </a:lnTo>
                <a:lnTo>
                  <a:pt x="52453" y="148293"/>
                </a:lnTo>
                <a:lnTo>
                  <a:pt x="30260" y="188318"/>
                </a:lnTo>
                <a:lnTo>
                  <a:pt x="13785" y="231543"/>
                </a:lnTo>
                <a:lnTo>
                  <a:pt x="3530" y="277463"/>
                </a:lnTo>
                <a:lnTo>
                  <a:pt x="0" y="325577"/>
                </a:lnTo>
                <a:lnTo>
                  <a:pt x="3530" y="373690"/>
                </a:lnTo>
                <a:lnTo>
                  <a:pt x="13786" y="419611"/>
                </a:lnTo>
                <a:lnTo>
                  <a:pt x="30263" y="462835"/>
                </a:lnTo>
                <a:lnTo>
                  <a:pt x="52457" y="502860"/>
                </a:lnTo>
                <a:lnTo>
                  <a:pt x="79865" y="539182"/>
                </a:lnTo>
                <a:lnTo>
                  <a:pt x="111982" y="571298"/>
                </a:lnTo>
                <a:lnTo>
                  <a:pt x="148304" y="598703"/>
                </a:lnTo>
                <a:lnTo>
                  <a:pt x="188329" y="620895"/>
                </a:lnTo>
                <a:lnTo>
                  <a:pt x="231552" y="637370"/>
                </a:lnTo>
                <a:lnTo>
                  <a:pt x="277470" y="647624"/>
                </a:lnTo>
                <a:lnTo>
                  <a:pt x="325577" y="651154"/>
                </a:lnTo>
                <a:lnTo>
                  <a:pt x="2180361" y="651154"/>
                </a:lnTo>
                <a:lnTo>
                  <a:pt x="2228471" y="647624"/>
                </a:lnTo>
                <a:lnTo>
                  <a:pt x="2274390" y="637370"/>
                </a:lnTo>
                <a:lnTo>
                  <a:pt x="2317614" y="620895"/>
                </a:lnTo>
                <a:lnTo>
                  <a:pt x="2357639" y="598703"/>
                </a:lnTo>
                <a:lnTo>
                  <a:pt x="2393962" y="571298"/>
                </a:lnTo>
                <a:lnTo>
                  <a:pt x="2426078" y="539182"/>
                </a:lnTo>
                <a:lnTo>
                  <a:pt x="2453484" y="502860"/>
                </a:lnTo>
                <a:lnTo>
                  <a:pt x="2475677" y="462835"/>
                </a:lnTo>
                <a:lnTo>
                  <a:pt x="2492153" y="419611"/>
                </a:lnTo>
                <a:lnTo>
                  <a:pt x="2502408" y="373690"/>
                </a:lnTo>
                <a:lnTo>
                  <a:pt x="2505938" y="325577"/>
                </a:lnTo>
                <a:lnTo>
                  <a:pt x="2502408" y="277463"/>
                </a:lnTo>
                <a:lnTo>
                  <a:pt x="2492153" y="231543"/>
                </a:lnTo>
                <a:lnTo>
                  <a:pt x="2475677" y="188318"/>
                </a:lnTo>
                <a:lnTo>
                  <a:pt x="2453484" y="148293"/>
                </a:lnTo>
                <a:lnTo>
                  <a:pt x="2426078" y="111971"/>
                </a:lnTo>
                <a:lnTo>
                  <a:pt x="2393962" y="79855"/>
                </a:lnTo>
                <a:lnTo>
                  <a:pt x="2357639" y="52450"/>
                </a:lnTo>
                <a:lnTo>
                  <a:pt x="2317614" y="30258"/>
                </a:lnTo>
                <a:lnTo>
                  <a:pt x="2274390" y="13783"/>
                </a:lnTo>
                <a:lnTo>
                  <a:pt x="2228471" y="3529"/>
                </a:lnTo>
                <a:lnTo>
                  <a:pt x="2180361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91030" y="7131366"/>
            <a:ext cx="2506345" cy="651510"/>
          </a:xfrm>
          <a:custGeom>
            <a:avLst/>
            <a:gdLst/>
            <a:ahLst/>
            <a:cxnLst/>
            <a:rect l="l" t="t" r="r" b="b"/>
            <a:pathLst>
              <a:path w="2506345" h="651509">
                <a:moveTo>
                  <a:pt x="2180361" y="0"/>
                </a:moveTo>
                <a:lnTo>
                  <a:pt x="325577" y="0"/>
                </a:lnTo>
                <a:lnTo>
                  <a:pt x="277466" y="3529"/>
                </a:lnTo>
                <a:lnTo>
                  <a:pt x="231547" y="13783"/>
                </a:lnTo>
                <a:lnTo>
                  <a:pt x="188324" y="30258"/>
                </a:lnTo>
                <a:lnTo>
                  <a:pt x="148299" y="52450"/>
                </a:lnTo>
                <a:lnTo>
                  <a:pt x="111976" y="79855"/>
                </a:lnTo>
                <a:lnTo>
                  <a:pt x="79860" y="111971"/>
                </a:lnTo>
                <a:lnTo>
                  <a:pt x="52453" y="148293"/>
                </a:lnTo>
                <a:lnTo>
                  <a:pt x="30260" y="188318"/>
                </a:lnTo>
                <a:lnTo>
                  <a:pt x="13785" y="231543"/>
                </a:lnTo>
                <a:lnTo>
                  <a:pt x="3530" y="277463"/>
                </a:lnTo>
                <a:lnTo>
                  <a:pt x="0" y="325577"/>
                </a:lnTo>
                <a:lnTo>
                  <a:pt x="3530" y="373690"/>
                </a:lnTo>
                <a:lnTo>
                  <a:pt x="13786" y="419611"/>
                </a:lnTo>
                <a:lnTo>
                  <a:pt x="30263" y="462835"/>
                </a:lnTo>
                <a:lnTo>
                  <a:pt x="52457" y="502860"/>
                </a:lnTo>
                <a:lnTo>
                  <a:pt x="79865" y="539182"/>
                </a:lnTo>
                <a:lnTo>
                  <a:pt x="111982" y="571298"/>
                </a:lnTo>
                <a:lnTo>
                  <a:pt x="148304" y="598703"/>
                </a:lnTo>
                <a:lnTo>
                  <a:pt x="188329" y="620895"/>
                </a:lnTo>
                <a:lnTo>
                  <a:pt x="231552" y="637370"/>
                </a:lnTo>
                <a:lnTo>
                  <a:pt x="277470" y="647624"/>
                </a:lnTo>
                <a:lnTo>
                  <a:pt x="325577" y="651154"/>
                </a:lnTo>
                <a:lnTo>
                  <a:pt x="2180361" y="651154"/>
                </a:lnTo>
                <a:lnTo>
                  <a:pt x="2228471" y="647624"/>
                </a:lnTo>
                <a:lnTo>
                  <a:pt x="2274390" y="637370"/>
                </a:lnTo>
                <a:lnTo>
                  <a:pt x="2317614" y="620895"/>
                </a:lnTo>
                <a:lnTo>
                  <a:pt x="2357639" y="598703"/>
                </a:lnTo>
                <a:lnTo>
                  <a:pt x="2393962" y="571298"/>
                </a:lnTo>
                <a:lnTo>
                  <a:pt x="2426078" y="539182"/>
                </a:lnTo>
                <a:lnTo>
                  <a:pt x="2453484" y="502860"/>
                </a:lnTo>
                <a:lnTo>
                  <a:pt x="2475677" y="462835"/>
                </a:lnTo>
                <a:lnTo>
                  <a:pt x="2492153" y="419611"/>
                </a:lnTo>
                <a:lnTo>
                  <a:pt x="2502408" y="373690"/>
                </a:lnTo>
                <a:lnTo>
                  <a:pt x="2505938" y="325577"/>
                </a:lnTo>
                <a:lnTo>
                  <a:pt x="2502408" y="277463"/>
                </a:lnTo>
                <a:lnTo>
                  <a:pt x="2492153" y="231543"/>
                </a:lnTo>
                <a:lnTo>
                  <a:pt x="2475677" y="188318"/>
                </a:lnTo>
                <a:lnTo>
                  <a:pt x="2453484" y="148293"/>
                </a:lnTo>
                <a:lnTo>
                  <a:pt x="2426078" y="111971"/>
                </a:lnTo>
                <a:lnTo>
                  <a:pt x="2393962" y="79855"/>
                </a:lnTo>
                <a:lnTo>
                  <a:pt x="2357639" y="52450"/>
                </a:lnTo>
                <a:lnTo>
                  <a:pt x="2317614" y="30258"/>
                </a:lnTo>
                <a:lnTo>
                  <a:pt x="2274390" y="13783"/>
                </a:lnTo>
                <a:lnTo>
                  <a:pt x="2228471" y="3529"/>
                </a:lnTo>
                <a:lnTo>
                  <a:pt x="2180361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44184" y="7131366"/>
            <a:ext cx="2506345" cy="651510"/>
          </a:xfrm>
          <a:custGeom>
            <a:avLst/>
            <a:gdLst/>
            <a:ahLst/>
            <a:cxnLst/>
            <a:rect l="l" t="t" r="r" b="b"/>
            <a:pathLst>
              <a:path w="2506345" h="651509">
                <a:moveTo>
                  <a:pt x="2180361" y="0"/>
                </a:moveTo>
                <a:lnTo>
                  <a:pt x="325577" y="0"/>
                </a:lnTo>
                <a:lnTo>
                  <a:pt x="277466" y="3529"/>
                </a:lnTo>
                <a:lnTo>
                  <a:pt x="231547" y="13783"/>
                </a:lnTo>
                <a:lnTo>
                  <a:pt x="188324" y="30258"/>
                </a:lnTo>
                <a:lnTo>
                  <a:pt x="148299" y="52450"/>
                </a:lnTo>
                <a:lnTo>
                  <a:pt x="111976" y="79855"/>
                </a:lnTo>
                <a:lnTo>
                  <a:pt x="79860" y="111971"/>
                </a:lnTo>
                <a:lnTo>
                  <a:pt x="52453" y="148293"/>
                </a:lnTo>
                <a:lnTo>
                  <a:pt x="30260" y="188318"/>
                </a:lnTo>
                <a:lnTo>
                  <a:pt x="13785" y="231543"/>
                </a:lnTo>
                <a:lnTo>
                  <a:pt x="3530" y="277463"/>
                </a:lnTo>
                <a:lnTo>
                  <a:pt x="0" y="325577"/>
                </a:lnTo>
                <a:lnTo>
                  <a:pt x="3530" y="373690"/>
                </a:lnTo>
                <a:lnTo>
                  <a:pt x="13786" y="419611"/>
                </a:lnTo>
                <a:lnTo>
                  <a:pt x="30263" y="462835"/>
                </a:lnTo>
                <a:lnTo>
                  <a:pt x="52457" y="502860"/>
                </a:lnTo>
                <a:lnTo>
                  <a:pt x="79865" y="539182"/>
                </a:lnTo>
                <a:lnTo>
                  <a:pt x="111982" y="571298"/>
                </a:lnTo>
                <a:lnTo>
                  <a:pt x="148304" y="598703"/>
                </a:lnTo>
                <a:lnTo>
                  <a:pt x="188329" y="620895"/>
                </a:lnTo>
                <a:lnTo>
                  <a:pt x="231552" y="637370"/>
                </a:lnTo>
                <a:lnTo>
                  <a:pt x="277470" y="647624"/>
                </a:lnTo>
                <a:lnTo>
                  <a:pt x="325577" y="651154"/>
                </a:lnTo>
                <a:lnTo>
                  <a:pt x="2180361" y="651154"/>
                </a:lnTo>
                <a:lnTo>
                  <a:pt x="2228471" y="647624"/>
                </a:lnTo>
                <a:lnTo>
                  <a:pt x="2274390" y="637370"/>
                </a:lnTo>
                <a:lnTo>
                  <a:pt x="2317614" y="620895"/>
                </a:lnTo>
                <a:lnTo>
                  <a:pt x="2357639" y="598703"/>
                </a:lnTo>
                <a:lnTo>
                  <a:pt x="2393962" y="571298"/>
                </a:lnTo>
                <a:lnTo>
                  <a:pt x="2426078" y="539182"/>
                </a:lnTo>
                <a:lnTo>
                  <a:pt x="2453484" y="502860"/>
                </a:lnTo>
                <a:lnTo>
                  <a:pt x="2475677" y="462835"/>
                </a:lnTo>
                <a:lnTo>
                  <a:pt x="2492153" y="419611"/>
                </a:lnTo>
                <a:lnTo>
                  <a:pt x="2502408" y="373690"/>
                </a:lnTo>
                <a:lnTo>
                  <a:pt x="2505938" y="325577"/>
                </a:lnTo>
                <a:lnTo>
                  <a:pt x="2502408" y="277463"/>
                </a:lnTo>
                <a:lnTo>
                  <a:pt x="2492153" y="231543"/>
                </a:lnTo>
                <a:lnTo>
                  <a:pt x="2475677" y="188318"/>
                </a:lnTo>
                <a:lnTo>
                  <a:pt x="2453484" y="148293"/>
                </a:lnTo>
                <a:lnTo>
                  <a:pt x="2426078" y="111971"/>
                </a:lnTo>
                <a:lnTo>
                  <a:pt x="2393962" y="79855"/>
                </a:lnTo>
                <a:lnTo>
                  <a:pt x="2357639" y="52450"/>
                </a:lnTo>
                <a:lnTo>
                  <a:pt x="2317614" y="30258"/>
                </a:lnTo>
                <a:lnTo>
                  <a:pt x="2274390" y="13783"/>
                </a:lnTo>
                <a:lnTo>
                  <a:pt x="2228471" y="3529"/>
                </a:lnTo>
                <a:lnTo>
                  <a:pt x="2180361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87231" y="1463850"/>
            <a:ext cx="66287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200" dirty="0">
                <a:solidFill>
                  <a:srgbClr val="0B0620"/>
                </a:solidFill>
                <a:latin typeface="Saira ExtraBold" pitchFamily="2" charset="77"/>
              </a:rPr>
              <a:t>SOMOS</a:t>
            </a:r>
            <a:r>
              <a:rPr sz="4800" spc="-13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800" spc="-130" dirty="0">
                <a:solidFill>
                  <a:srgbClr val="0B0620"/>
                </a:solidFill>
                <a:latin typeface="Saira ExtraBold" pitchFamily="2" charset="77"/>
              </a:rPr>
              <a:t>UNA</a:t>
            </a:r>
            <a:r>
              <a:rPr sz="4800" spc="-19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800" spc="-135" dirty="0">
                <a:solidFill>
                  <a:srgbClr val="0B0620"/>
                </a:solidFill>
                <a:latin typeface="Saira ExtraBold" pitchFamily="2" charset="77"/>
              </a:rPr>
              <a:t>EMPRESA</a:t>
            </a:r>
            <a:endParaRPr sz="4800" dirty="0">
              <a:latin typeface="Saira ExtraBold" pitchFamily="2" charset="77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87231" y="2043415"/>
            <a:ext cx="673227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800" b="1" spc="-105" dirty="0">
                <a:solidFill>
                  <a:srgbClr val="C00000"/>
                </a:solidFill>
                <a:latin typeface="Saira ExtraBold" pitchFamily="2" charset="77"/>
                <a:cs typeface="Arial"/>
              </a:rPr>
              <a:t>MULTIRAMO</a:t>
            </a:r>
            <a:endParaRPr sz="8800" b="1" dirty="0">
              <a:latin typeface="Saira ExtraBold" pitchFamily="2" charset="77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80334" y="6029197"/>
            <a:ext cx="2045335" cy="1670685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12700" marR="17145" indent="117475">
              <a:lnSpc>
                <a:spcPct val="69400"/>
              </a:lnSpc>
              <a:spcBef>
                <a:spcPts val="1420"/>
              </a:spcBef>
            </a:pPr>
            <a:r>
              <a:rPr sz="3600" b="1" spc="-65" dirty="0">
                <a:latin typeface="Saira ExtraBold" pitchFamily="2" charset="77"/>
                <a:cs typeface="Arial"/>
              </a:rPr>
              <a:t>GASTOS </a:t>
            </a:r>
            <a:r>
              <a:rPr sz="3600" b="1" spc="-155" dirty="0">
                <a:latin typeface="Saira ExtraBold" pitchFamily="2" charset="77"/>
                <a:cs typeface="Arial"/>
              </a:rPr>
              <a:t>MÉDICOS</a:t>
            </a:r>
            <a:endParaRPr sz="3600" b="1" dirty="0">
              <a:latin typeface="Saira ExtraBold" pitchFamily="2" charset="77"/>
              <a:cs typeface="Arial"/>
            </a:endParaRPr>
          </a:p>
          <a:p>
            <a:pPr marL="93345">
              <a:lnSpc>
                <a:spcPct val="100000"/>
              </a:lnSpc>
              <a:spcBef>
                <a:spcPts val="1795"/>
              </a:spcBef>
            </a:pPr>
            <a:r>
              <a:rPr sz="3200" b="1" spc="-6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10%</a:t>
            </a:r>
            <a:r>
              <a:rPr sz="3200" b="1" spc="-11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 </a:t>
            </a:r>
            <a:r>
              <a:rPr sz="3200" b="1" spc="12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-</a:t>
            </a:r>
            <a:r>
              <a:rPr sz="3200" b="1" spc="-12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 </a:t>
            </a:r>
            <a:r>
              <a:rPr sz="3200" b="1" spc="-2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18%</a:t>
            </a:r>
            <a:endParaRPr sz="3200" b="1" dirty="0">
              <a:latin typeface="Saira ExtraBold" pitchFamily="2" charset="77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14198" y="4499237"/>
            <a:ext cx="1799999" cy="97031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22414" y="4174393"/>
            <a:ext cx="1619999" cy="161999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87153" y="4174393"/>
            <a:ext cx="1619999" cy="161999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352915" y="6029196"/>
            <a:ext cx="1581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40" dirty="0">
                <a:latin typeface="Saira ExtraBold" pitchFamily="2" charset="77"/>
                <a:cs typeface="Arial"/>
              </a:rPr>
              <a:t>DAÑOS</a:t>
            </a:r>
            <a:endParaRPr sz="3600" b="1">
              <a:latin typeface="Saira ExtraBold" pitchFamily="2" charset="77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65464" y="7211821"/>
            <a:ext cx="27311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6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10%</a:t>
            </a:r>
            <a:r>
              <a:rPr sz="3200" b="1" spc="-11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 </a:t>
            </a:r>
            <a:r>
              <a:rPr sz="3200" b="1" spc="12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-</a:t>
            </a:r>
            <a:r>
              <a:rPr sz="3200" b="1" spc="-12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 </a:t>
            </a:r>
            <a:r>
              <a:rPr sz="3200" b="1" spc="13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50%</a:t>
            </a:r>
            <a:endParaRPr sz="3200" b="1" dirty="0">
              <a:latin typeface="Saira ExtraBold" pitchFamily="2" charset="77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550546" y="6029195"/>
            <a:ext cx="1527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50" dirty="0">
                <a:latin typeface="Saira ExtraBold" pitchFamily="2" charset="77"/>
                <a:cs typeface="Arial"/>
              </a:rPr>
              <a:t>AUTOS</a:t>
            </a:r>
            <a:endParaRPr sz="3600" b="1">
              <a:latin typeface="Saira ExtraBold" pitchFamily="2" charset="77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954407" y="7211819"/>
            <a:ext cx="8121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60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10%</a:t>
            </a:r>
            <a:endParaRPr sz="3200" b="1">
              <a:latin typeface="Saira ExtraBold" pitchFamily="2" charset="77"/>
              <a:cs typeface="Arial"/>
            </a:endParaRPr>
          </a:p>
        </p:txBody>
      </p:sp>
      <p:pic>
        <p:nvPicPr>
          <p:cNvPr id="16" name="object 4">
            <a:extLst>
              <a:ext uri="{FF2B5EF4-FFF2-40B4-BE49-F238E27FC236}">
                <a16:creationId xmlns:a16="http://schemas.microsoft.com/office/drawing/2014/main" id="{EA7BE791-04ED-441E-5E39-AB863AF1A1AE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-1" y="8801100"/>
            <a:ext cx="7969433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4474" y="7917949"/>
            <a:ext cx="3549650" cy="539750"/>
          </a:xfrm>
          <a:custGeom>
            <a:avLst/>
            <a:gdLst/>
            <a:ahLst/>
            <a:cxnLst/>
            <a:rect l="l" t="t" r="r" b="b"/>
            <a:pathLst>
              <a:path w="3549650" h="539750">
                <a:moveTo>
                  <a:pt x="3279800" y="0"/>
                </a:moveTo>
                <a:lnTo>
                  <a:pt x="269684" y="0"/>
                </a:lnTo>
                <a:lnTo>
                  <a:pt x="221207" y="4344"/>
                </a:lnTo>
                <a:lnTo>
                  <a:pt x="175581" y="16871"/>
                </a:lnTo>
                <a:lnTo>
                  <a:pt x="133568" y="36819"/>
                </a:lnTo>
                <a:lnTo>
                  <a:pt x="95928" y="63425"/>
                </a:lnTo>
                <a:lnTo>
                  <a:pt x="63425" y="95928"/>
                </a:lnTo>
                <a:lnTo>
                  <a:pt x="36819" y="133568"/>
                </a:lnTo>
                <a:lnTo>
                  <a:pt x="16871" y="175581"/>
                </a:lnTo>
                <a:lnTo>
                  <a:pt x="4344" y="221207"/>
                </a:lnTo>
                <a:lnTo>
                  <a:pt x="0" y="269684"/>
                </a:lnTo>
                <a:lnTo>
                  <a:pt x="4344" y="318161"/>
                </a:lnTo>
                <a:lnTo>
                  <a:pt x="16871" y="363787"/>
                </a:lnTo>
                <a:lnTo>
                  <a:pt x="36819" y="405800"/>
                </a:lnTo>
                <a:lnTo>
                  <a:pt x="63425" y="443440"/>
                </a:lnTo>
                <a:lnTo>
                  <a:pt x="95928" y="475943"/>
                </a:lnTo>
                <a:lnTo>
                  <a:pt x="133568" y="502549"/>
                </a:lnTo>
                <a:lnTo>
                  <a:pt x="175581" y="522497"/>
                </a:lnTo>
                <a:lnTo>
                  <a:pt x="221207" y="535024"/>
                </a:lnTo>
                <a:lnTo>
                  <a:pt x="269684" y="539369"/>
                </a:lnTo>
                <a:lnTo>
                  <a:pt x="3279800" y="539369"/>
                </a:lnTo>
                <a:lnTo>
                  <a:pt x="3328277" y="535024"/>
                </a:lnTo>
                <a:lnTo>
                  <a:pt x="3373903" y="522497"/>
                </a:lnTo>
                <a:lnTo>
                  <a:pt x="3415916" y="502549"/>
                </a:lnTo>
                <a:lnTo>
                  <a:pt x="3453555" y="475943"/>
                </a:lnTo>
                <a:lnTo>
                  <a:pt x="3486059" y="443440"/>
                </a:lnTo>
                <a:lnTo>
                  <a:pt x="3512665" y="405800"/>
                </a:lnTo>
                <a:lnTo>
                  <a:pt x="3532613" y="363787"/>
                </a:lnTo>
                <a:lnTo>
                  <a:pt x="3545140" y="318161"/>
                </a:lnTo>
                <a:lnTo>
                  <a:pt x="3549484" y="269684"/>
                </a:lnTo>
                <a:lnTo>
                  <a:pt x="3545140" y="221207"/>
                </a:lnTo>
                <a:lnTo>
                  <a:pt x="3532613" y="175581"/>
                </a:lnTo>
                <a:lnTo>
                  <a:pt x="3512665" y="133568"/>
                </a:lnTo>
                <a:lnTo>
                  <a:pt x="3486059" y="95928"/>
                </a:lnTo>
                <a:lnTo>
                  <a:pt x="3453555" y="63425"/>
                </a:lnTo>
                <a:lnTo>
                  <a:pt x="3415916" y="36819"/>
                </a:lnTo>
                <a:lnTo>
                  <a:pt x="3373903" y="16871"/>
                </a:lnTo>
                <a:lnTo>
                  <a:pt x="3328277" y="4344"/>
                </a:lnTo>
                <a:lnTo>
                  <a:pt x="3279800" y="0"/>
                </a:lnTo>
                <a:close/>
              </a:path>
            </a:pathLst>
          </a:custGeom>
          <a:solidFill>
            <a:srgbClr val="0B06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78424" y="5014964"/>
            <a:ext cx="1176655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55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RETIRO</a:t>
            </a:r>
            <a:endParaRPr sz="2550" b="1">
              <a:latin typeface="Saira" pitchFamily="2" charset="77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84920" y="7952387"/>
            <a:ext cx="3468593" cy="95026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570"/>
              </a:spcBef>
            </a:pPr>
            <a:r>
              <a:rPr sz="2400" b="1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PAGOS SEMANALES:</a:t>
            </a:r>
            <a:endParaRPr sz="2400" b="1" dirty="0">
              <a:latin typeface="Saira ExtraBold" pitchFamily="2" charset="77"/>
              <a:cs typeface="Arial"/>
            </a:endParaRPr>
          </a:p>
          <a:p>
            <a:pPr marL="32384" algn="ctr">
              <a:lnSpc>
                <a:spcPct val="100000"/>
              </a:lnSpc>
              <a:spcBef>
                <a:spcPts val="550"/>
              </a:spcBef>
            </a:pPr>
            <a:r>
              <a:rPr sz="280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MARTES Y JUEVES</a:t>
            </a:r>
            <a:endParaRPr sz="2800" b="1" dirty="0">
              <a:latin typeface="Saira ExtraBold" pitchFamily="2" charset="77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905433" y="4976251"/>
            <a:ext cx="1741805" cy="4133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55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INVERSIÓN</a:t>
            </a:r>
            <a:endParaRPr sz="2550" b="1" dirty="0">
              <a:latin typeface="Saira" pitchFamily="2" charset="77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47222" y="2922577"/>
            <a:ext cx="774700" cy="748665"/>
          </a:xfrm>
          <a:custGeom>
            <a:avLst/>
            <a:gdLst/>
            <a:ahLst/>
            <a:cxnLst/>
            <a:rect l="l" t="t" r="r" b="b"/>
            <a:pathLst>
              <a:path w="774700" h="748664">
                <a:moveTo>
                  <a:pt x="524751" y="0"/>
                </a:moveTo>
                <a:lnTo>
                  <a:pt x="157746" y="324218"/>
                </a:lnTo>
                <a:lnTo>
                  <a:pt x="32943" y="182930"/>
                </a:lnTo>
                <a:lnTo>
                  <a:pt x="0" y="715111"/>
                </a:lnTo>
                <a:lnTo>
                  <a:pt x="532168" y="748055"/>
                </a:lnTo>
                <a:lnTo>
                  <a:pt x="407365" y="606780"/>
                </a:lnTo>
                <a:lnTo>
                  <a:pt x="774369" y="282562"/>
                </a:lnTo>
                <a:lnTo>
                  <a:pt x="524751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930758" y="3332431"/>
            <a:ext cx="754380" cy="840740"/>
          </a:xfrm>
          <a:custGeom>
            <a:avLst/>
            <a:gdLst/>
            <a:ahLst/>
            <a:cxnLst/>
            <a:rect l="l" t="t" r="r" b="b"/>
            <a:pathLst>
              <a:path w="754379" h="840739">
                <a:moveTo>
                  <a:pt x="565543" y="0"/>
                </a:moveTo>
                <a:lnTo>
                  <a:pt x="188518" y="0"/>
                </a:lnTo>
                <a:lnTo>
                  <a:pt x="188518" y="463499"/>
                </a:lnTo>
                <a:lnTo>
                  <a:pt x="0" y="463499"/>
                </a:lnTo>
                <a:lnTo>
                  <a:pt x="377024" y="840524"/>
                </a:lnTo>
                <a:lnTo>
                  <a:pt x="754049" y="463499"/>
                </a:lnTo>
                <a:lnTo>
                  <a:pt x="565543" y="463499"/>
                </a:lnTo>
                <a:lnTo>
                  <a:pt x="565543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86600" y="2013055"/>
            <a:ext cx="4114800" cy="735330"/>
          </a:xfrm>
          <a:custGeom>
            <a:avLst/>
            <a:gdLst/>
            <a:ahLst/>
            <a:cxnLst/>
            <a:rect l="l" t="t" r="r" b="b"/>
            <a:pathLst>
              <a:path w="4114800" h="735330">
                <a:moveTo>
                  <a:pt x="3747173" y="0"/>
                </a:moveTo>
                <a:lnTo>
                  <a:pt x="367626" y="0"/>
                </a:lnTo>
                <a:lnTo>
                  <a:pt x="321512" y="2864"/>
                </a:lnTo>
                <a:lnTo>
                  <a:pt x="277107" y="11227"/>
                </a:lnTo>
                <a:lnTo>
                  <a:pt x="234756" y="24745"/>
                </a:lnTo>
                <a:lnTo>
                  <a:pt x="194803" y="43073"/>
                </a:lnTo>
                <a:lnTo>
                  <a:pt x="157593" y="65866"/>
                </a:lnTo>
                <a:lnTo>
                  <a:pt x="123471" y="92780"/>
                </a:lnTo>
                <a:lnTo>
                  <a:pt x="92780" y="123471"/>
                </a:lnTo>
                <a:lnTo>
                  <a:pt x="65866" y="157593"/>
                </a:lnTo>
                <a:lnTo>
                  <a:pt x="43073" y="194803"/>
                </a:lnTo>
                <a:lnTo>
                  <a:pt x="24745" y="234756"/>
                </a:lnTo>
                <a:lnTo>
                  <a:pt x="11227" y="277107"/>
                </a:lnTo>
                <a:lnTo>
                  <a:pt x="2864" y="321512"/>
                </a:lnTo>
                <a:lnTo>
                  <a:pt x="0" y="367626"/>
                </a:lnTo>
                <a:lnTo>
                  <a:pt x="2864" y="413741"/>
                </a:lnTo>
                <a:lnTo>
                  <a:pt x="11227" y="458146"/>
                </a:lnTo>
                <a:lnTo>
                  <a:pt x="24745" y="500497"/>
                </a:lnTo>
                <a:lnTo>
                  <a:pt x="43073" y="540450"/>
                </a:lnTo>
                <a:lnTo>
                  <a:pt x="65866" y="577660"/>
                </a:lnTo>
                <a:lnTo>
                  <a:pt x="92780" y="611782"/>
                </a:lnTo>
                <a:lnTo>
                  <a:pt x="123471" y="642473"/>
                </a:lnTo>
                <a:lnTo>
                  <a:pt x="157593" y="669387"/>
                </a:lnTo>
                <a:lnTo>
                  <a:pt x="194803" y="692180"/>
                </a:lnTo>
                <a:lnTo>
                  <a:pt x="234756" y="710508"/>
                </a:lnTo>
                <a:lnTo>
                  <a:pt x="277107" y="724026"/>
                </a:lnTo>
                <a:lnTo>
                  <a:pt x="321512" y="732389"/>
                </a:lnTo>
                <a:lnTo>
                  <a:pt x="367626" y="735253"/>
                </a:lnTo>
                <a:lnTo>
                  <a:pt x="3747173" y="735253"/>
                </a:lnTo>
                <a:lnTo>
                  <a:pt x="3793287" y="732389"/>
                </a:lnTo>
                <a:lnTo>
                  <a:pt x="3837692" y="724026"/>
                </a:lnTo>
                <a:lnTo>
                  <a:pt x="3880043" y="710508"/>
                </a:lnTo>
                <a:lnTo>
                  <a:pt x="3919996" y="692180"/>
                </a:lnTo>
                <a:lnTo>
                  <a:pt x="3957206" y="669387"/>
                </a:lnTo>
                <a:lnTo>
                  <a:pt x="3991328" y="642473"/>
                </a:lnTo>
                <a:lnTo>
                  <a:pt x="4022019" y="611782"/>
                </a:lnTo>
                <a:lnTo>
                  <a:pt x="4048933" y="577660"/>
                </a:lnTo>
                <a:lnTo>
                  <a:pt x="4071726" y="540450"/>
                </a:lnTo>
                <a:lnTo>
                  <a:pt x="4090054" y="500497"/>
                </a:lnTo>
                <a:lnTo>
                  <a:pt x="4103572" y="458146"/>
                </a:lnTo>
                <a:lnTo>
                  <a:pt x="4111935" y="413741"/>
                </a:lnTo>
                <a:lnTo>
                  <a:pt x="4114800" y="367626"/>
                </a:lnTo>
                <a:lnTo>
                  <a:pt x="4111935" y="321512"/>
                </a:lnTo>
                <a:lnTo>
                  <a:pt x="4103572" y="277107"/>
                </a:lnTo>
                <a:lnTo>
                  <a:pt x="4090054" y="234756"/>
                </a:lnTo>
                <a:lnTo>
                  <a:pt x="4071726" y="194803"/>
                </a:lnTo>
                <a:lnTo>
                  <a:pt x="4048933" y="157593"/>
                </a:lnTo>
                <a:lnTo>
                  <a:pt x="4022019" y="123471"/>
                </a:lnTo>
                <a:lnTo>
                  <a:pt x="3991328" y="92780"/>
                </a:lnTo>
                <a:lnTo>
                  <a:pt x="3957206" y="65866"/>
                </a:lnTo>
                <a:lnTo>
                  <a:pt x="3919996" y="43073"/>
                </a:lnTo>
                <a:lnTo>
                  <a:pt x="3880043" y="24745"/>
                </a:lnTo>
                <a:lnTo>
                  <a:pt x="3837692" y="11227"/>
                </a:lnTo>
                <a:lnTo>
                  <a:pt x="3793287" y="2864"/>
                </a:lnTo>
                <a:lnTo>
                  <a:pt x="3747173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90747" y="512567"/>
            <a:ext cx="16068019" cy="2205732"/>
          </a:xfrm>
          <a:prstGeom prst="rect">
            <a:avLst/>
          </a:prstGeom>
        </p:spPr>
        <p:txBody>
          <a:bodyPr vert="horz" wrap="square" lIns="0" tIns="264160" rIns="0" bIns="0" rtlCol="0">
            <a:spAutoFit/>
          </a:bodyPr>
          <a:lstStyle/>
          <a:p>
            <a:pPr marL="236854" algn="ctr">
              <a:lnSpc>
                <a:spcPct val="100000"/>
              </a:lnSpc>
              <a:spcBef>
                <a:spcPts val="2080"/>
              </a:spcBef>
            </a:pPr>
            <a:r>
              <a:rPr sz="7200" spc="-580" dirty="0">
                <a:solidFill>
                  <a:srgbClr val="0B0620"/>
                </a:solidFill>
                <a:latin typeface="Saira ExtraBold" pitchFamily="2" charset="77"/>
              </a:rPr>
              <a:t>SEGURO</a:t>
            </a:r>
            <a:r>
              <a:rPr sz="7200" spc="-7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7200" spc="-465" dirty="0">
                <a:solidFill>
                  <a:srgbClr val="0B0620"/>
                </a:solidFill>
                <a:latin typeface="Saira ExtraBold" pitchFamily="2" charset="77"/>
              </a:rPr>
              <a:t>DE</a:t>
            </a:r>
            <a:r>
              <a:rPr sz="7200" spc="-150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7200" spc="-20" dirty="0">
                <a:solidFill>
                  <a:srgbClr val="0B0620"/>
                </a:solidFill>
                <a:latin typeface="Saira ExtraBold" pitchFamily="2" charset="77"/>
              </a:rPr>
              <a:t>VIDA</a:t>
            </a:r>
            <a:endParaRPr sz="7200" dirty="0">
              <a:latin typeface="Saira ExtraBold" pitchFamily="2" charset="77"/>
            </a:endParaRPr>
          </a:p>
          <a:p>
            <a:pPr marL="331470" algn="ctr">
              <a:lnSpc>
                <a:spcPct val="100000"/>
              </a:lnSpc>
              <a:spcBef>
                <a:spcPts val="1215"/>
              </a:spcBef>
            </a:pPr>
            <a:r>
              <a:rPr sz="4400" spc="195" dirty="0">
                <a:solidFill>
                  <a:srgbClr val="FFFFFF"/>
                </a:solidFill>
                <a:latin typeface="Saira ExtraBold" pitchFamily="2" charset="77"/>
              </a:rPr>
              <a:t>30%</a:t>
            </a:r>
            <a:r>
              <a:rPr sz="4400" spc="-114" dirty="0">
                <a:solidFill>
                  <a:srgbClr val="FFFFFF"/>
                </a:solidFill>
                <a:latin typeface="Saira ExtraBold" pitchFamily="2" charset="77"/>
              </a:rPr>
              <a:t> </a:t>
            </a:r>
            <a:r>
              <a:rPr sz="4400" spc="175" dirty="0">
                <a:solidFill>
                  <a:srgbClr val="FFFFFF"/>
                </a:solidFill>
                <a:latin typeface="Saira ExtraBold" pitchFamily="2" charset="77"/>
              </a:rPr>
              <a:t>-</a:t>
            </a:r>
            <a:r>
              <a:rPr sz="4400" spc="-114" dirty="0">
                <a:solidFill>
                  <a:srgbClr val="FFFFFF"/>
                </a:solidFill>
                <a:latin typeface="Saira ExtraBold" pitchFamily="2" charset="77"/>
              </a:rPr>
              <a:t> </a:t>
            </a:r>
            <a:r>
              <a:rPr sz="4400" spc="190" dirty="0">
                <a:solidFill>
                  <a:srgbClr val="FFFFFF"/>
                </a:solidFill>
                <a:latin typeface="Saira ExtraBold" pitchFamily="2" charset="77"/>
              </a:rPr>
              <a:t>50%</a:t>
            </a:r>
            <a:endParaRPr sz="4400" dirty="0">
              <a:latin typeface="Saira ExtraBold" pitchFamily="2" charset="77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0" y="9144000"/>
            <a:ext cx="6091567" cy="113577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6412038" y="5322775"/>
            <a:ext cx="7316470" cy="3967112"/>
          </a:xfrm>
          <a:prstGeom prst="rect">
            <a:avLst/>
          </a:prstGeom>
        </p:spPr>
        <p:txBody>
          <a:bodyPr vert="horz" wrap="square" lIns="0" tIns="2152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95"/>
              </a:spcBef>
              <a:tabLst>
                <a:tab pos="3904615" algn="l"/>
              </a:tabLst>
            </a:pPr>
            <a:r>
              <a:rPr sz="255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EDUCACIÓN	AHORRO</a:t>
            </a:r>
            <a:endParaRPr sz="2550" b="1" dirty="0">
              <a:latin typeface="Saira ExtraBold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1595"/>
              </a:spcBef>
            </a:pPr>
            <a:endParaRPr sz="2550" b="1" dirty="0">
              <a:latin typeface="Saira ExtraBold" pitchFamily="2" charset="77"/>
              <a:cs typeface="Arial"/>
            </a:endParaRPr>
          </a:p>
          <a:p>
            <a:pPr marL="1635760" algn="ctr">
              <a:lnSpc>
                <a:spcPct val="100000"/>
              </a:lnSpc>
            </a:pPr>
            <a:r>
              <a:rPr sz="720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EJEMPLO</a:t>
            </a:r>
            <a:endParaRPr sz="7200" b="1" dirty="0">
              <a:latin typeface="Saira ExtraBold" pitchFamily="2" charset="77"/>
              <a:cs typeface="Arial"/>
            </a:endParaRPr>
          </a:p>
          <a:p>
            <a:pPr marL="1645920" algn="ctr">
              <a:lnSpc>
                <a:spcPct val="100000"/>
              </a:lnSpc>
              <a:spcBef>
                <a:spcPts val="1170"/>
              </a:spcBef>
            </a:pPr>
            <a:r>
              <a:rPr sz="280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1 Negocio de $100,000.00 x .30 =</a:t>
            </a:r>
            <a:endParaRPr sz="2800" b="1" dirty="0">
              <a:latin typeface="Saira ExtraBold" pitchFamily="2" charset="77"/>
              <a:cs typeface="Arial"/>
            </a:endParaRPr>
          </a:p>
          <a:p>
            <a:pPr marL="1499235" algn="ctr">
              <a:lnSpc>
                <a:spcPct val="100000"/>
              </a:lnSpc>
              <a:spcBef>
                <a:spcPts val="350"/>
              </a:spcBef>
            </a:pPr>
            <a:r>
              <a:rPr sz="6600" b="1" dirty="0">
                <a:solidFill>
                  <a:srgbClr val="BE0016"/>
                </a:solidFill>
                <a:latin typeface="Saira ExtraBold" pitchFamily="2" charset="77"/>
                <a:cs typeface="Arial"/>
              </a:rPr>
              <a:t>$30,000.00</a:t>
            </a:r>
            <a:endParaRPr sz="6600" b="1" dirty="0">
              <a:latin typeface="Saira ExtraBold" pitchFamily="2" charset="77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603191" y="3332431"/>
            <a:ext cx="754380" cy="840740"/>
          </a:xfrm>
          <a:custGeom>
            <a:avLst/>
            <a:gdLst/>
            <a:ahLst/>
            <a:cxnLst/>
            <a:rect l="l" t="t" r="r" b="b"/>
            <a:pathLst>
              <a:path w="754379" h="840739">
                <a:moveTo>
                  <a:pt x="565543" y="0"/>
                </a:moveTo>
                <a:lnTo>
                  <a:pt x="188518" y="0"/>
                </a:lnTo>
                <a:lnTo>
                  <a:pt x="188518" y="463499"/>
                </a:lnTo>
                <a:lnTo>
                  <a:pt x="0" y="463499"/>
                </a:lnTo>
                <a:lnTo>
                  <a:pt x="377024" y="840524"/>
                </a:lnTo>
                <a:lnTo>
                  <a:pt x="754049" y="463499"/>
                </a:lnTo>
                <a:lnTo>
                  <a:pt x="565543" y="463499"/>
                </a:lnTo>
                <a:lnTo>
                  <a:pt x="565543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3536003" y="3045178"/>
            <a:ext cx="774700" cy="748665"/>
          </a:xfrm>
          <a:custGeom>
            <a:avLst/>
            <a:gdLst/>
            <a:ahLst/>
            <a:cxnLst/>
            <a:rect l="l" t="t" r="r" b="b"/>
            <a:pathLst>
              <a:path w="774700" h="748664">
                <a:moveTo>
                  <a:pt x="249618" y="0"/>
                </a:moveTo>
                <a:lnTo>
                  <a:pt x="0" y="282562"/>
                </a:lnTo>
                <a:lnTo>
                  <a:pt x="367004" y="606780"/>
                </a:lnTo>
                <a:lnTo>
                  <a:pt x="242201" y="748055"/>
                </a:lnTo>
                <a:lnTo>
                  <a:pt x="774369" y="715111"/>
                </a:lnTo>
                <a:lnTo>
                  <a:pt x="741426" y="182930"/>
                </a:lnTo>
                <a:lnTo>
                  <a:pt x="616623" y="324218"/>
                </a:lnTo>
                <a:lnTo>
                  <a:pt x="249618" y="0"/>
                </a:lnTo>
                <a:close/>
              </a:path>
            </a:pathLst>
          </a:custGeom>
          <a:solidFill>
            <a:srgbClr val="BE001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7870" y="6637270"/>
            <a:ext cx="1142694" cy="114269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225984" y="3924300"/>
            <a:ext cx="1079992" cy="107999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40217" y="4430840"/>
            <a:ext cx="1079999" cy="107999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48731" y="4381958"/>
            <a:ext cx="1079993" cy="107999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62964" y="3906360"/>
            <a:ext cx="1079999" cy="1079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62805" y="7913397"/>
            <a:ext cx="10362565" cy="2373630"/>
          </a:xfrm>
          <a:custGeom>
            <a:avLst/>
            <a:gdLst/>
            <a:ahLst/>
            <a:cxnLst/>
            <a:rect l="l" t="t" r="r" b="b"/>
            <a:pathLst>
              <a:path w="10362565" h="2373629">
                <a:moveTo>
                  <a:pt x="9169806" y="0"/>
                </a:moveTo>
                <a:lnTo>
                  <a:pt x="1192580" y="0"/>
                </a:lnTo>
                <a:lnTo>
                  <a:pt x="1144615" y="946"/>
                </a:lnTo>
                <a:lnTo>
                  <a:pt x="1097131" y="3764"/>
                </a:lnTo>
                <a:lnTo>
                  <a:pt x="1050163" y="8415"/>
                </a:lnTo>
                <a:lnTo>
                  <a:pt x="1003747" y="14866"/>
                </a:lnTo>
                <a:lnTo>
                  <a:pt x="957918" y="23079"/>
                </a:lnTo>
                <a:lnTo>
                  <a:pt x="912713" y="33021"/>
                </a:lnTo>
                <a:lnTo>
                  <a:pt x="868167" y="44654"/>
                </a:lnTo>
                <a:lnTo>
                  <a:pt x="824315" y="57944"/>
                </a:lnTo>
                <a:lnTo>
                  <a:pt x="781194" y="72855"/>
                </a:lnTo>
                <a:lnTo>
                  <a:pt x="738838" y="89351"/>
                </a:lnTo>
                <a:lnTo>
                  <a:pt x="697283" y="107396"/>
                </a:lnTo>
                <a:lnTo>
                  <a:pt x="656566" y="126955"/>
                </a:lnTo>
                <a:lnTo>
                  <a:pt x="616721" y="147992"/>
                </a:lnTo>
                <a:lnTo>
                  <a:pt x="577785" y="170472"/>
                </a:lnTo>
                <a:lnTo>
                  <a:pt x="539792" y="194360"/>
                </a:lnTo>
                <a:lnTo>
                  <a:pt x="502779" y="219618"/>
                </a:lnTo>
                <a:lnTo>
                  <a:pt x="466781" y="246212"/>
                </a:lnTo>
                <a:lnTo>
                  <a:pt x="431834" y="274107"/>
                </a:lnTo>
                <a:lnTo>
                  <a:pt x="397973" y="303266"/>
                </a:lnTo>
                <a:lnTo>
                  <a:pt x="365235" y="333654"/>
                </a:lnTo>
                <a:lnTo>
                  <a:pt x="333654" y="365235"/>
                </a:lnTo>
                <a:lnTo>
                  <a:pt x="303266" y="397973"/>
                </a:lnTo>
                <a:lnTo>
                  <a:pt x="274107" y="431834"/>
                </a:lnTo>
                <a:lnTo>
                  <a:pt x="246212" y="466781"/>
                </a:lnTo>
                <a:lnTo>
                  <a:pt x="219618" y="502779"/>
                </a:lnTo>
                <a:lnTo>
                  <a:pt x="194360" y="539792"/>
                </a:lnTo>
                <a:lnTo>
                  <a:pt x="170472" y="577785"/>
                </a:lnTo>
                <a:lnTo>
                  <a:pt x="147992" y="616721"/>
                </a:lnTo>
                <a:lnTo>
                  <a:pt x="126955" y="656566"/>
                </a:lnTo>
                <a:lnTo>
                  <a:pt x="107396" y="697283"/>
                </a:lnTo>
                <a:lnTo>
                  <a:pt x="89351" y="738838"/>
                </a:lnTo>
                <a:lnTo>
                  <a:pt x="72855" y="781194"/>
                </a:lnTo>
                <a:lnTo>
                  <a:pt x="57944" y="824315"/>
                </a:lnTo>
                <a:lnTo>
                  <a:pt x="44654" y="868167"/>
                </a:lnTo>
                <a:lnTo>
                  <a:pt x="33021" y="912713"/>
                </a:lnTo>
                <a:lnTo>
                  <a:pt x="23079" y="957918"/>
                </a:lnTo>
                <a:lnTo>
                  <a:pt x="14866" y="1003747"/>
                </a:lnTo>
                <a:lnTo>
                  <a:pt x="8415" y="1050163"/>
                </a:lnTo>
                <a:lnTo>
                  <a:pt x="3764" y="1097131"/>
                </a:lnTo>
                <a:lnTo>
                  <a:pt x="946" y="1144615"/>
                </a:lnTo>
                <a:lnTo>
                  <a:pt x="0" y="1192580"/>
                </a:lnTo>
                <a:lnTo>
                  <a:pt x="0" y="2373602"/>
                </a:lnTo>
                <a:lnTo>
                  <a:pt x="10362387" y="2373602"/>
                </a:lnTo>
                <a:lnTo>
                  <a:pt x="10362387" y="1192580"/>
                </a:lnTo>
                <a:lnTo>
                  <a:pt x="10361440" y="1144615"/>
                </a:lnTo>
                <a:lnTo>
                  <a:pt x="10358623" y="1097131"/>
                </a:lnTo>
                <a:lnTo>
                  <a:pt x="10353971" y="1050163"/>
                </a:lnTo>
                <a:lnTo>
                  <a:pt x="10347521" y="1003747"/>
                </a:lnTo>
                <a:lnTo>
                  <a:pt x="10339307" y="957918"/>
                </a:lnTo>
                <a:lnTo>
                  <a:pt x="10329365" y="912713"/>
                </a:lnTo>
                <a:lnTo>
                  <a:pt x="10317732" y="868167"/>
                </a:lnTo>
                <a:lnTo>
                  <a:pt x="10304442" y="824315"/>
                </a:lnTo>
                <a:lnTo>
                  <a:pt x="10289531" y="781194"/>
                </a:lnTo>
                <a:lnTo>
                  <a:pt x="10273036" y="738838"/>
                </a:lnTo>
                <a:lnTo>
                  <a:pt x="10254990" y="697283"/>
                </a:lnTo>
                <a:lnTo>
                  <a:pt x="10235431" y="656566"/>
                </a:lnTo>
                <a:lnTo>
                  <a:pt x="10214394" y="616721"/>
                </a:lnTo>
                <a:lnTo>
                  <a:pt x="10191914" y="577785"/>
                </a:lnTo>
                <a:lnTo>
                  <a:pt x="10168027" y="539792"/>
                </a:lnTo>
                <a:lnTo>
                  <a:pt x="10142768" y="502779"/>
                </a:lnTo>
                <a:lnTo>
                  <a:pt x="10116174" y="466781"/>
                </a:lnTo>
                <a:lnTo>
                  <a:pt x="10088279" y="431834"/>
                </a:lnTo>
                <a:lnTo>
                  <a:pt x="10059121" y="397973"/>
                </a:lnTo>
                <a:lnTo>
                  <a:pt x="10028733" y="365235"/>
                </a:lnTo>
                <a:lnTo>
                  <a:pt x="9997152" y="333654"/>
                </a:lnTo>
                <a:lnTo>
                  <a:pt x="9964413" y="303266"/>
                </a:lnTo>
                <a:lnTo>
                  <a:pt x="9930552" y="274107"/>
                </a:lnTo>
                <a:lnTo>
                  <a:pt x="9895605" y="246212"/>
                </a:lnTo>
                <a:lnTo>
                  <a:pt x="9859607" y="219618"/>
                </a:lnTo>
                <a:lnTo>
                  <a:pt x="9822594" y="194360"/>
                </a:lnTo>
                <a:lnTo>
                  <a:pt x="9784601" y="170472"/>
                </a:lnTo>
                <a:lnTo>
                  <a:pt x="9745665" y="147992"/>
                </a:lnTo>
                <a:lnTo>
                  <a:pt x="9705820" y="126955"/>
                </a:lnTo>
                <a:lnTo>
                  <a:pt x="9665103" y="107396"/>
                </a:lnTo>
                <a:lnTo>
                  <a:pt x="9623548" y="89351"/>
                </a:lnTo>
                <a:lnTo>
                  <a:pt x="9581193" y="72855"/>
                </a:lnTo>
                <a:lnTo>
                  <a:pt x="9538071" y="57944"/>
                </a:lnTo>
                <a:lnTo>
                  <a:pt x="9494219" y="44654"/>
                </a:lnTo>
                <a:lnTo>
                  <a:pt x="9449673" y="33021"/>
                </a:lnTo>
                <a:lnTo>
                  <a:pt x="9404468" y="23079"/>
                </a:lnTo>
                <a:lnTo>
                  <a:pt x="9358640" y="14866"/>
                </a:lnTo>
                <a:lnTo>
                  <a:pt x="9312224" y="8415"/>
                </a:lnTo>
                <a:lnTo>
                  <a:pt x="9265256" y="3764"/>
                </a:lnTo>
                <a:lnTo>
                  <a:pt x="9217771" y="946"/>
                </a:lnTo>
                <a:lnTo>
                  <a:pt x="9169806" y="0"/>
                </a:lnTo>
                <a:close/>
              </a:path>
            </a:pathLst>
          </a:custGeom>
          <a:solidFill>
            <a:srgbClr val="0B06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58262" y="714724"/>
            <a:ext cx="7359108" cy="1702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8915"/>
              </a:lnSpc>
              <a:spcBef>
                <a:spcPts val="100"/>
              </a:spcBef>
            </a:pPr>
            <a:r>
              <a:rPr sz="8000" spc="-515" dirty="0">
                <a:solidFill>
                  <a:srgbClr val="0B0620"/>
                </a:solidFill>
                <a:latin typeface="Saira" pitchFamily="2" charset="77"/>
              </a:rPr>
              <a:t>BONOS</a:t>
            </a:r>
            <a:endParaRPr sz="8000" dirty="0">
              <a:latin typeface="Saira" pitchFamily="2" charset="77"/>
            </a:endParaRPr>
          </a:p>
          <a:p>
            <a:pPr algn="ctr">
              <a:lnSpc>
                <a:spcPts val="4115"/>
              </a:lnSpc>
            </a:pPr>
            <a:r>
              <a:rPr sz="4000" spc="17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3</a:t>
            </a:r>
            <a:r>
              <a:rPr sz="4000" spc="-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4000" spc="5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Nuevos</a:t>
            </a:r>
            <a:r>
              <a:rPr sz="4000" spc="-3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40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Negocios</a:t>
            </a:r>
            <a:r>
              <a:rPr sz="4000" spc="-4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40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 </a:t>
            </a:r>
            <a:r>
              <a:rPr sz="4000" spc="4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Vida</a:t>
            </a:r>
            <a:endParaRPr sz="4000" dirty="0">
              <a:latin typeface="Saira" pitchFamily="2" charset="77"/>
              <a:cs typeface="Microsoft Sans Serif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375677"/>
              </p:ext>
            </p:extLst>
          </p:nvPr>
        </p:nvGraphicFramePr>
        <p:xfrm>
          <a:off x="4640112" y="2839091"/>
          <a:ext cx="8995409" cy="25380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29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20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22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2600" b="1" i="0" spc="-10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CLIENTES</a:t>
                      </a:r>
                      <a:endParaRPr sz="2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tc>
                  <a:txBody>
                    <a:bodyPr/>
                    <a:lstStyle/>
                    <a:p>
                      <a:pPr marL="46228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2600" b="1" i="0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PRIMA</a:t>
                      </a:r>
                      <a:r>
                        <a:rPr sz="2600" b="1" i="0" spc="-55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2600" b="1" i="0" spc="-10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PAGADA</a:t>
                      </a:r>
                      <a:endParaRPr sz="2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tc>
                  <a:txBody>
                    <a:bodyPr/>
                    <a:lstStyle/>
                    <a:p>
                      <a:pPr marL="378460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2600" b="1" i="0" spc="-65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COMISIÓN</a:t>
                      </a:r>
                      <a:r>
                        <a:rPr sz="2600" b="1" i="0" spc="-105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2600" b="1" i="0" spc="-20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ANUAL</a:t>
                      </a:r>
                      <a:endParaRPr sz="2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6286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algn="ctr">
                        <a:lnSpc>
                          <a:spcPts val="3445"/>
                        </a:lnSpc>
                      </a:pPr>
                      <a:r>
                        <a:rPr sz="3000" b="1" i="0" spc="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3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8020">
                        <a:lnSpc>
                          <a:spcPts val="3445"/>
                        </a:lnSpc>
                      </a:pPr>
                      <a:r>
                        <a:rPr sz="3000" b="1" i="0" spc="1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$50,000.00</a:t>
                      </a:r>
                      <a:endParaRPr sz="3000" b="1" i="0" dirty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30250">
                        <a:lnSpc>
                          <a:spcPts val="3445"/>
                        </a:lnSpc>
                      </a:pPr>
                      <a:r>
                        <a:rPr sz="3000" b="1" i="0" spc="19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$20,000.00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algn="ctr">
                        <a:lnSpc>
                          <a:spcPts val="3445"/>
                        </a:lnSpc>
                      </a:pPr>
                      <a:r>
                        <a:rPr sz="3000" b="1" i="0" spc="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3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668020">
                        <a:lnSpc>
                          <a:spcPts val="3445"/>
                        </a:lnSpc>
                      </a:pPr>
                      <a:r>
                        <a:rPr sz="3000" b="1" i="0" spc="1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$50,000.00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30250">
                        <a:lnSpc>
                          <a:spcPts val="3445"/>
                        </a:lnSpc>
                      </a:pPr>
                      <a:r>
                        <a:rPr sz="3000" b="1" i="0" spc="19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$20,000.00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algn="ctr">
                        <a:lnSpc>
                          <a:spcPts val="3445"/>
                        </a:lnSpc>
                      </a:pPr>
                      <a:r>
                        <a:rPr sz="3000" b="1" i="0" spc="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3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8020">
                        <a:lnSpc>
                          <a:spcPts val="3445"/>
                        </a:lnSpc>
                      </a:pPr>
                      <a:r>
                        <a:rPr sz="3000" b="1" i="0" spc="1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$50,000.00</a:t>
                      </a:r>
                      <a:endParaRPr sz="3000" b="1" i="0" dirty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30250">
                        <a:lnSpc>
                          <a:spcPts val="3445"/>
                        </a:lnSpc>
                      </a:pPr>
                      <a:r>
                        <a:rPr sz="3000" b="1" i="0" spc="19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$20,000.00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algn="ctr">
                        <a:lnSpc>
                          <a:spcPts val="3445"/>
                        </a:lnSpc>
                      </a:pPr>
                      <a:r>
                        <a:rPr sz="3000" b="1" i="0" spc="-10" dirty="0">
                          <a:solidFill>
                            <a:srgbClr val="BE0016"/>
                          </a:solidFill>
                          <a:latin typeface="Saira" pitchFamily="2" charset="77"/>
                          <a:cs typeface="Arial"/>
                        </a:rPr>
                        <a:t>TOTAL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534035">
                        <a:lnSpc>
                          <a:spcPts val="3445"/>
                        </a:lnSpc>
                      </a:pPr>
                      <a:r>
                        <a:rPr sz="3000" b="1" i="0" spc="155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$150,000.00</a:t>
                      </a:r>
                      <a:endParaRPr sz="30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tc>
                  <a:txBody>
                    <a:bodyPr/>
                    <a:lstStyle/>
                    <a:p>
                      <a:pPr marL="662940">
                        <a:lnSpc>
                          <a:spcPts val="3445"/>
                        </a:lnSpc>
                      </a:pPr>
                      <a:r>
                        <a:rPr sz="3000" b="1" i="0" spc="225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$60,000.00</a:t>
                      </a:r>
                      <a:endParaRPr sz="3000" b="1" i="0" dirty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14400" y="5974812"/>
            <a:ext cx="3643555" cy="14747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Comisión</a:t>
            </a:r>
            <a:r>
              <a:rPr sz="2100" b="1" spc="2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4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por</a:t>
            </a:r>
            <a:endParaRPr sz="2100" b="1" dirty="0">
              <a:latin typeface="Saira" pitchFamily="2" charset="77"/>
              <a:cs typeface="Microsoft Sans Serif"/>
            </a:endParaRPr>
          </a:p>
          <a:p>
            <a:pPr marL="1905" algn="ctr">
              <a:lnSpc>
                <a:spcPct val="100000"/>
              </a:lnSpc>
            </a:pPr>
            <a:r>
              <a:rPr lang="es-MX" sz="2100" b="1" spc="10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9</a:t>
            </a:r>
            <a:r>
              <a:rPr sz="2100" b="1" spc="11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nuevos</a:t>
            </a:r>
            <a:r>
              <a:rPr sz="2100" b="1" spc="6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-1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negocios</a:t>
            </a:r>
            <a:endParaRPr sz="2100" b="1" dirty="0">
              <a:latin typeface="Saira" pitchFamily="2" charset="77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4800" b="1" spc="350" dirty="0">
                <a:solidFill>
                  <a:srgbClr val="0B0620"/>
                </a:solidFill>
                <a:latin typeface="Saira" pitchFamily="2" charset="77"/>
                <a:cs typeface="Arial"/>
              </a:rPr>
              <a:t>$60,000</a:t>
            </a:r>
            <a:endParaRPr sz="4800" b="1" dirty="0">
              <a:latin typeface="Saira" pitchFamily="2" charset="77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09164" y="5974812"/>
            <a:ext cx="2825235" cy="14747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6545" marR="291465" algn="ctr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Bono</a:t>
            </a:r>
            <a:r>
              <a:rPr sz="2100" b="1" spc="12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4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Mensual </a:t>
            </a: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De</a:t>
            </a:r>
            <a:r>
              <a:rPr sz="2100" b="1" spc="-13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5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Arranque</a:t>
            </a:r>
            <a:endParaRPr sz="2100" b="1" dirty="0">
              <a:latin typeface="Saira" pitchFamily="2" charset="77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4800" b="1" spc="135" dirty="0">
                <a:solidFill>
                  <a:srgbClr val="0B0620"/>
                </a:solidFill>
                <a:latin typeface="Saira" pitchFamily="2" charset="77"/>
                <a:cs typeface="Arial"/>
              </a:rPr>
              <a:t>$21,000</a:t>
            </a:r>
            <a:endParaRPr sz="4800" b="1" dirty="0">
              <a:latin typeface="Saira" pitchFamily="2" charset="77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87032" y="5841008"/>
            <a:ext cx="426339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32835" algn="l"/>
              </a:tabLst>
            </a:pPr>
            <a:r>
              <a:rPr sz="9000" b="1" spc="-470" dirty="0">
                <a:solidFill>
                  <a:srgbClr val="BE0016"/>
                </a:solidFill>
                <a:latin typeface="Saira" pitchFamily="2" charset="77"/>
                <a:cs typeface="Arial"/>
              </a:rPr>
              <a:t>+</a:t>
            </a:r>
            <a:r>
              <a:rPr lang="en-US" sz="9000" b="1" dirty="0">
                <a:solidFill>
                  <a:srgbClr val="BE0016"/>
                </a:solidFill>
                <a:latin typeface="Saira" pitchFamily="2" charset="77"/>
                <a:cs typeface="Arial"/>
              </a:rPr>
              <a:t>	</a:t>
            </a:r>
            <a:r>
              <a:rPr sz="9000" b="1" spc="-470" dirty="0">
                <a:solidFill>
                  <a:srgbClr val="BE0016"/>
                </a:solidFill>
                <a:latin typeface="Saira" pitchFamily="2" charset="77"/>
                <a:cs typeface="Arial"/>
              </a:rPr>
              <a:t>+</a:t>
            </a:r>
            <a:endParaRPr sz="9000" b="1" dirty="0">
              <a:latin typeface="Saira" pitchFamily="2" charset="77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42000" y="5972247"/>
            <a:ext cx="2978599" cy="14747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0" marR="80010" indent="-10795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Bono</a:t>
            </a:r>
            <a:r>
              <a:rPr sz="2100" b="1" spc="12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5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Trimestral </a:t>
            </a: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De</a:t>
            </a:r>
            <a:r>
              <a:rPr sz="2100" b="1" spc="-10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6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Arranque</a:t>
            </a:r>
            <a:r>
              <a:rPr sz="2100" b="1" spc="-10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14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45</a:t>
            </a:r>
            <a:endParaRPr sz="2100" b="1" dirty="0">
              <a:latin typeface="Saira" pitchFamily="2" charset="77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4800" b="1" spc="325" dirty="0">
                <a:solidFill>
                  <a:srgbClr val="0B0620"/>
                </a:solidFill>
                <a:latin typeface="Saira" pitchFamily="2" charset="77"/>
                <a:cs typeface="Arial"/>
              </a:rPr>
              <a:t>$4,000</a:t>
            </a:r>
            <a:endParaRPr sz="4800" b="1" dirty="0">
              <a:latin typeface="Saira" pitchFamily="2" charset="77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028573" y="5692228"/>
            <a:ext cx="64262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b="1" spc="-470" dirty="0">
                <a:solidFill>
                  <a:srgbClr val="BE0016"/>
                </a:solidFill>
                <a:latin typeface="Arial"/>
                <a:cs typeface="Arial"/>
              </a:rPr>
              <a:t>+</a:t>
            </a:r>
            <a:endParaRPr sz="9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812177" y="6069493"/>
            <a:ext cx="3195292" cy="11515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4795" marR="257810" algn="ctr">
              <a:lnSpc>
                <a:spcPct val="100000"/>
              </a:lnSpc>
              <a:spcBef>
                <a:spcPts val="100"/>
              </a:spcBef>
            </a:pPr>
            <a:r>
              <a:rPr sz="2100" b="1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Bono</a:t>
            </a:r>
            <a:r>
              <a:rPr sz="2100" b="1" spc="12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 </a:t>
            </a:r>
            <a:r>
              <a:rPr sz="2100" b="1" spc="50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Trimestral </a:t>
            </a:r>
            <a:r>
              <a:rPr sz="2100" b="1" spc="-25" dirty="0">
                <a:solidFill>
                  <a:srgbClr val="272239"/>
                </a:solidFill>
                <a:latin typeface="Saira" pitchFamily="2" charset="77"/>
                <a:cs typeface="Microsoft Sans Serif"/>
              </a:rPr>
              <a:t>BIC</a:t>
            </a:r>
            <a:endParaRPr sz="2100" b="1" dirty="0">
              <a:latin typeface="Saira" pitchFamily="2" charset="77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4800" b="1" spc="280" dirty="0">
                <a:solidFill>
                  <a:srgbClr val="0B0620"/>
                </a:solidFill>
                <a:latin typeface="Saira" pitchFamily="2" charset="77"/>
                <a:cs typeface="Arial"/>
              </a:rPr>
              <a:t>$25,000</a:t>
            </a:r>
            <a:endParaRPr sz="4800" b="1" dirty="0">
              <a:latin typeface="Saira" pitchFamily="2" charset="77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87668" y="8472864"/>
            <a:ext cx="9185531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0" b="1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Total:</a:t>
            </a:r>
            <a:r>
              <a:rPr sz="9000" b="1" spc="-30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 </a:t>
            </a:r>
            <a:r>
              <a:rPr sz="9000" b="1" spc="85" dirty="0">
                <a:solidFill>
                  <a:srgbClr val="FFFFFF"/>
                </a:solidFill>
                <a:latin typeface="Saira ExtraBold" pitchFamily="2" charset="77"/>
                <a:cs typeface="Arial"/>
              </a:rPr>
              <a:t>$110,000</a:t>
            </a:r>
            <a:endParaRPr sz="9000" b="1" dirty="0">
              <a:latin typeface="Saira ExtraBold" pitchFamily="2" charset="77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2000" y="7227"/>
            <a:ext cx="6091567" cy="113577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02992" y="3806883"/>
            <a:ext cx="5662295" cy="525145"/>
          </a:xfrm>
          <a:custGeom>
            <a:avLst/>
            <a:gdLst/>
            <a:ahLst/>
            <a:cxnLst/>
            <a:rect l="l" t="t" r="r" b="b"/>
            <a:pathLst>
              <a:path w="5662295" h="525145">
                <a:moveTo>
                  <a:pt x="5399544" y="0"/>
                </a:moveTo>
                <a:lnTo>
                  <a:pt x="262470" y="0"/>
                </a:lnTo>
                <a:lnTo>
                  <a:pt x="215291" y="4228"/>
                </a:lnTo>
                <a:lnTo>
                  <a:pt x="170886" y="16420"/>
                </a:lnTo>
                <a:lnTo>
                  <a:pt x="129997" y="35835"/>
                </a:lnTo>
                <a:lnTo>
                  <a:pt x="93364" y="61730"/>
                </a:lnTo>
                <a:lnTo>
                  <a:pt x="61730" y="93364"/>
                </a:lnTo>
                <a:lnTo>
                  <a:pt x="35835" y="129997"/>
                </a:lnTo>
                <a:lnTo>
                  <a:pt x="16420" y="170886"/>
                </a:lnTo>
                <a:lnTo>
                  <a:pt x="4228" y="215291"/>
                </a:lnTo>
                <a:lnTo>
                  <a:pt x="0" y="262470"/>
                </a:lnTo>
                <a:lnTo>
                  <a:pt x="4228" y="309650"/>
                </a:lnTo>
                <a:lnTo>
                  <a:pt x="16420" y="354055"/>
                </a:lnTo>
                <a:lnTo>
                  <a:pt x="35835" y="394944"/>
                </a:lnTo>
                <a:lnTo>
                  <a:pt x="61730" y="431577"/>
                </a:lnTo>
                <a:lnTo>
                  <a:pt x="93364" y="463211"/>
                </a:lnTo>
                <a:lnTo>
                  <a:pt x="129997" y="489106"/>
                </a:lnTo>
                <a:lnTo>
                  <a:pt x="170886" y="508520"/>
                </a:lnTo>
                <a:lnTo>
                  <a:pt x="215291" y="520713"/>
                </a:lnTo>
                <a:lnTo>
                  <a:pt x="262470" y="524941"/>
                </a:lnTo>
                <a:lnTo>
                  <a:pt x="5399544" y="524941"/>
                </a:lnTo>
                <a:lnTo>
                  <a:pt x="5446723" y="520713"/>
                </a:lnTo>
                <a:lnTo>
                  <a:pt x="5491128" y="508520"/>
                </a:lnTo>
                <a:lnTo>
                  <a:pt x="5532018" y="489106"/>
                </a:lnTo>
                <a:lnTo>
                  <a:pt x="5568651" y="463211"/>
                </a:lnTo>
                <a:lnTo>
                  <a:pt x="5600285" y="431577"/>
                </a:lnTo>
                <a:lnTo>
                  <a:pt x="5626180" y="394944"/>
                </a:lnTo>
                <a:lnTo>
                  <a:pt x="5645594" y="354055"/>
                </a:lnTo>
                <a:lnTo>
                  <a:pt x="5657786" y="309650"/>
                </a:lnTo>
                <a:lnTo>
                  <a:pt x="5662015" y="262470"/>
                </a:lnTo>
                <a:lnTo>
                  <a:pt x="5657786" y="215291"/>
                </a:lnTo>
                <a:lnTo>
                  <a:pt x="5645594" y="170886"/>
                </a:lnTo>
                <a:lnTo>
                  <a:pt x="5626180" y="129997"/>
                </a:lnTo>
                <a:lnTo>
                  <a:pt x="5600285" y="93364"/>
                </a:lnTo>
                <a:lnTo>
                  <a:pt x="5568651" y="61730"/>
                </a:lnTo>
                <a:lnTo>
                  <a:pt x="5532018" y="35835"/>
                </a:lnTo>
                <a:lnTo>
                  <a:pt x="5491128" y="16420"/>
                </a:lnTo>
                <a:lnTo>
                  <a:pt x="5446723" y="4228"/>
                </a:lnTo>
                <a:lnTo>
                  <a:pt x="5399544" y="0"/>
                </a:lnTo>
                <a:close/>
              </a:path>
            </a:pathLst>
          </a:custGeom>
          <a:solidFill>
            <a:srgbClr val="F1B8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747" y="1424682"/>
            <a:ext cx="9598025" cy="11779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75565">
              <a:lnSpc>
                <a:spcPts val="6759"/>
              </a:lnSpc>
              <a:spcBef>
                <a:spcPts val="90"/>
              </a:spcBef>
            </a:pPr>
            <a:r>
              <a:rPr sz="5700" i="1" spc="-405" dirty="0">
                <a:latin typeface="Saira" pitchFamily="2" charset="77"/>
              </a:rPr>
              <a:t>SIMULADOR</a:t>
            </a:r>
            <a:r>
              <a:rPr sz="5700" i="1" spc="-229" dirty="0">
                <a:latin typeface="Saira" pitchFamily="2" charset="77"/>
              </a:rPr>
              <a:t> </a:t>
            </a:r>
            <a:r>
              <a:rPr sz="5700" i="1" spc="-565" dirty="0">
                <a:latin typeface="Saira" pitchFamily="2" charset="77"/>
              </a:rPr>
              <a:t>DE</a:t>
            </a:r>
            <a:r>
              <a:rPr sz="5700" i="1" spc="-195" dirty="0">
                <a:latin typeface="Saira" pitchFamily="2" charset="77"/>
              </a:rPr>
              <a:t> </a:t>
            </a:r>
            <a:r>
              <a:rPr sz="5700" i="1" spc="-530" dirty="0">
                <a:latin typeface="Saira" pitchFamily="2" charset="77"/>
              </a:rPr>
              <a:t>INGRESOS</a:t>
            </a:r>
            <a:endParaRPr sz="5700" i="1" dirty="0">
              <a:latin typeface="Saira" pitchFamily="2" charset="77"/>
            </a:endParaRPr>
          </a:p>
          <a:p>
            <a:pPr marL="12700">
              <a:lnSpc>
                <a:spcPts val="2320"/>
              </a:lnSpc>
            </a:pPr>
            <a:r>
              <a:rPr sz="2000" i="1" spc="-75" dirty="0">
                <a:solidFill>
                  <a:srgbClr val="0B0620"/>
                </a:solidFill>
                <a:latin typeface="Saira" pitchFamily="2" charset="77"/>
              </a:rPr>
              <a:t>Comisiones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del</a:t>
            </a:r>
            <a:r>
              <a:rPr sz="2000" i="1" spc="-8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Primer</a:t>
            </a:r>
            <a:r>
              <a:rPr sz="2000" i="1" spc="-5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Año</a:t>
            </a:r>
            <a:r>
              <a:rPr sz="2000" i="1" spc="-50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55" dirty="0">
                <a:solidFill>
                  <a:srgbClr val="0B0620"/>
                </a:solidFill>
                <a:latin typeface="Saira" pitchFamily="2" charset="77"/>
              </a:rPr>
              <a:t>y</a:t>
            </a:r>
            <a:r>
              <a:rPr sz="2000" i="1" spc="-4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por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-50" dirty="0">
                <a:solidFill>
                  <a:srgbClr val="0B0620"/>
                </a:solidFill>
                <a:latin typeface="Saira" pitchFamily="2" charset="77"/>
              </a:rPr>
              <a:t>Renovación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(en</a:t>
            </a:r>
            <a:r>
              <a:rPr sz="2000" i="1" spc="-80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-110" dirty="0">
                <a:solidFill>
                  <a:srgbClr val="0B0620"/>
                </a:solidFill>
                <a:latin typeface="Saira" pitchFamily="2" charset="77"/>
              </a:rPr>
              <a:t>caso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del</a:t>
            </a:r>
            <a:r>
              <a:rPr sz="2000" i="1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-50" dirty="0">
                <a:solidFill>
                  <a:srgbClr val="0B0620"/>
                </a:solidFill>
                <a:latin typeface="Saira" pitchFamily="2" charset="77"/>
              </a:rPr>
              <a:t>pago</a:t>
            </a:r>
            <a:r>
              <a:rPr sz="2000" i="1" spc="-80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anual</a:t>
            </a:r>
            <a:r>
              <a:rPr sz="2000" i="1" spc="-7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dirty="0">
                <a:solidFill>
                  <a:srgbClr val="0B0620"/>
                </a:solidFill>
                <a:latin typeface="Saira" pitchFamily="2" charset="77"/>
              </a:rPr>
              <a:t>de</a:t>
            </a:r>
            <a:r>
              <a:rPr sz="2000" i="1" spc="-80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2000" i="1" spc="-10" dirty="0">
                <a:solidFill>
                  <a:srgbClr val="0B0620"/>
                </a:solidFill>
                <a:latin typeface="Saira" pitchFamily="2" charset="77"/>
              </a:rPr>
              <a:t>primas).</a:t>
            </a:r>
            <a:endParaRPr sz="2000" i="1" dirty="0">
              <a:latin typeface="Saira" pitchFamily="2" charset="77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641012"/>
              </p:ext>
            </p:extLst>
          </p:nvPr>
        </p:nvGraphicFramePr>
        <p:xfrm>
          <a:off x="12349011" y="1177324"/>
          <a:ext cx="3723004" cy="33915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23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778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3200" b="1" i="0" spc="-20" dirty="0">
                          <a:solidFill>
                            <a:srgbClr val="FFFFFF"/>
                          </a:solidFill>
                          <a:latin typeface="Saira" pitchFamily="2" charset="77"/>
                          <a:cs typeface="Arial"/>
                        </a:rPr>
                        <a:t>COMISIONES</a:t>
                      </a:r>
                      <a:endParaRPr sz="3200" b="1" i="0" dirty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BE001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3600" b="1" i="0" spc="114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4</a:t>
                      </a:r>
                      <a:r>
                        <a:rPr sz="2800" b="1" i="0" spc="114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to</a:t>
                      </a:r>
                      <a:r>
                        <a:rPr sz="2800" b="1" i="0" spc="11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3600" b="1" i="0" spc="-2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Año</a:t>
                      </a:r>
                      <a:endParaRPr sz="3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3600" b="1" i="0" spc="6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3</a:t>
                      </a:r>
                      <a:r>
                        <a:rPr sz="2800" b="1" i="0" spc="6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er</a:t>
                      </a:r>
                      <a:r>
                        <a:rPr sz="2800" b="1" i="0" spc="9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3600" b="1" i="0" spc="-2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Año</a:t>
                      </a:r>
                      <a:endParaRPr sz="3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3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3600" b="1" i="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2</a:t>
                      </a:r>
                      <a:r>
                        <a:rPr sz="2800" b="1" i="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do</a:t>
                      </a:r>
                      <a:r>
                        <a:rPr sz="2800" b="1" i="0" spc="8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3600" b="1" i="0" spc="-2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Año</a:t>
                      </a:r>
                      <a:endParaRPr sz="3600" b="1" i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3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3600" b="1" i="0" spc="-16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1</a:t>
                      </a:r>
                      <a:r>
                        <a:rPr sz="2800" b="1" i="0" spc="-16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er</a:t>
                      </a:r>
                      <a:r>
                        <a:rPr sz="2800" b="1" i="0" spc="-10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 </a:t>
                      </a:r>
                      <a:r>
                        <a:rPr sz="3600" b="1" i="0" spc="-25" dirty="0">
                          <a:solidFill>
                            <a:srgbClr val="0B0620"/>
                          </a:solidFill>
                          <a:latin typeface="Saira" pitchFamily="2" charset="77"/>
                          <a:cs typeface="Arial"/>
                        </a:rPr>
                        <a:t>Año</a:t>
                      </a:r>
                      <a:endParaRPr sz="3600" b="1" i="0" dirty="0">
                        <a:latin typeface="Saira" pitchFamily="2" charset="77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1286859" y="2950162"/>
            <a:ext cx="8307804" cy="1940916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5"/>
              </a:spcBef>
            </a:pPr>
            <a:r>
              <a:rPr sz="465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CRECIMIENTO EXPONENCIAL</a:t>
            </a:r>
            <a:endParaRPr sz="4650" b="1" dirty="0">
              <a:latin typeface="Saira ExtraBold" pitchFamily="2" charset="77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sz="280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CARTERA 100% DEL AGENTE</a:t>
            </a:r>
            <a:endParaRPr sz="2800" b="1" dirty="0">
              <a:latin typeface="Saira ExtraBold" pitchFamily="2" charset="77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245"/>
              </a:spcBef>
            </a:pPr>
            <a:r>
              <a:rPr sz="2800" b="1" dirty="0">
                <a:solidFill>
                  <a:srgbClr val="0B0620"/>
                </a:solidFill>
                <a:latin typeface="Saira ExtraBold" pitchFamily="2" charset="77"/>
                <a:cs typeface="Arial"/>
              </a:rPr>
              <a:t>¡Cartera Heredable!</a:t>
            </a:r>
            <a:endParaRPr sz="2800" b="1" dirty="0">
              <a:latin typeface="Saira ExtraBold" pitchFamily="2" charset="77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44101" y="2062244"/>
            <a:ext cx="462297" cy="46229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44101" y="2671844"/>
            <a:ext cx="462297" cy="46229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644101" y="4038346"/>
            <a:ext cx="462297" cy="46229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44101" y="3352547"/>
            <a:ext cx="462297" cy="46229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0481" y="7542484"/>
            <a:ext cx="3599992" cy="26800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210898" y="6975614"/>
            <a:ext cx="1273810" cy="4749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50" b="1" spc="-185" dirty="0">
                <a:solidFill>
                  <a:srgbClr val="BE0016"/>
                </a:solidFill>
                <a:latin typeface="Saira" pitchFamily="2" charset="77"/>
                <a:cs typeface="Arial"/>
              </a:rPr>
              <a:t>1er</a:t>
            </a:r>
            <a:r>
              <a:rPr sz="2950" b="1" spc="-8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endParaRPr sz="2950" b="1" dirty="0">
              <a:latin typeface="Saira" pitchFamily="2" charset="77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0051" y="6549466"/>
            <a:ext cx="3363595" cy="603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433195" algn="l"/>
              </a:tabLst>
            </a:pPr>
            <a:r>
              <a:rPr sz="5700" b="1" spc="217" baseline="-24122" dirty="0">
                <a:solidFill>
                  <a:srgbClr val="0B0620"/>
                </a:solidFill>
                <a:latin typeface="Saira" pitchFamily="2" charset="77"/>
                <a:cs typeface="Arial"/>
              </a:rPr>
              <a:t>202</a:t>
            </a:r>
            <a:r>
              <a:rPr lang="es-MX" sz="5700" b="1" spc="217" baseline="-24122" dirty="0">
                <a:solidFill>
                  <a:srgbClr val="0B0620"/>
                </a:solidFill>
                <a:latin typeface="Saira" pitchFamily="2" charset="77"/>
                <a:cs typeface="Arial"/>
              </a:rPr>
              <a:t>5</a:t>
            </a:r>
            <a:r>
              <a:rPr sz="5700" b="1" baseline="-24122" dirty="0">
                <a:solidFill>
                  <a:srgbClr val="0B0620"/>
                </a:solidFill>
                <a:latin typeface="Saira" pitchFamily="2" charset="77"/>
                <a:cs typeface="Arial"/>
              </a:rPr>
              <a:t>	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Comisiones</a:t>
            </a:r>
            <a:endParaRPr sz="2950" b="1" dirty="0">
              <a:latin typeface="Saira" pitchFamily="2" charset="77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974260" y="7179550"/>
            <a:ext cx="3599992" cy="26801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74260" y="7532371"/>
            <a:ext cx="3599992" cy="26801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434678" y="6615930"/>
            <a:ext cx="1408430" cy="4749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50" b="1" spc="-95" dirty="0">
                <a:solidFill>
                  <a:srgbClr val="BE0016"/>
                </a:solidFill>
                <a:latin typeface="Saira" pitchFamily="2" charset="77"/>
                <a:cs typeface="Arial"/>
              </a:rPr>
              <a:t>2do 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endParaRPr sz="2950" b="1">
              <a:latin typeface="Saira" pitchFamily="2" charset="77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23263" y="6189781"/>
            <a:ext cx="3354070" cy="603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423670" algn="l"/>
              </a:tabLst>
            </a:pPr>
            <a:r>
              <a:rPr sz="5700" b="1" spc="179" baseline="-21929" dirty="0">
                <a:solidFill>
                  <a:srgbClr val="0B0620"/>
                </a:solidFill>
                <a:latin typeface="Saira" pitchFamily="2" charset="77"/>
                <a:cs typeface="Arial"/>
              </a:rPr>
              <a:t>202</a:t>
            </a:r>
            <a:r>
              <a:rPr lang="es-MX" sz="5700" b="1" spc="179" baseline="-21929" dirty="0">
                <a:solidFill>
                  <a:srgbClr val="0B0620"/>
                </a:solidFill>
                <a:latin typeface="Saira" pitchFamily="2" charset="77"/>
                <a:cs typeface="Arial"/>
              </a:rPr>
              <a:t>6</a:t>
            </a:r>
            <a:r>
              <a:rPr sz="5700" b="1" baseline="-21929" dirty="0">
                <a:solidFill>
                  <a:srgbClr val="0B0620"/>
                </a:solidFill>
                <a:latin typeface="Saira" pitchFamily="2" charset="77"/>
                <a:cs typeface="Arial"/>
              </a:rPr>
              <a:t>	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Comisiones</a:t>
            </a:r>
            <a:endParaRPr sz="2950" b="1" dirty="0">
              <a:latin typeface="Saira" pitchFamily="2" charset="77"/>
              <a:cs typeface="Arial"/>
            </a:endParaRPr>
          </a:p>
        </p:txBody>
      </p: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207487" y="7189665"/>
            <a:ext cx="3599987" cy="26800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207487" y="7542484"/>
            <a:ext cx="3599987" cy="26800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07487" y="6841642"/>
            <a:ext cx="3599987" cy="268008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0667896" y="6247681"/>
            <a:ext cx="1346835" cy="4749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50" b="1" dirty="0">
                <a:solidFill>
                  <a:srgbClr val="BE0016"/>
                </a:solidFill>
                <a:latin typeface="Saira" pitchFamily="2" charset="77"/>
                <a:cs typeface="Arial"/>
              </a:rPr>
              <a:t>3er</a:t>
            </a:r>
            <a:r>
              <a:rPr sz="2950" b="1" spc="-5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endParaRPr sz="2950" b="1">
              <a:latin typeface="Saira" pitchFamily="2" charset="77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247048" y="5821532"/>
            <a:ext cx="3363595" cy="603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433195" algn="l"/>
              </a:tabLst>
            </a:pPr>
            <a:r>
              <a:rPr sz="5700" b="1" spc="217" baseline="-22660" dirty="0">
                <a:solidFill>
                  <a:srgbClr val="0B0620"/>
                </a:solidFill>
                <a:latin typeface="Saira" pitchFamily="2" charset="77"/>
                <a:cs typeface="Arial"/>
              </a:rPr>
              <a:t>202</a:t>
            </a:r>
            <a:r>
              <a:rPr lang="es-MX" sz="5700" b="1" spc="217" baseline="-22660" dirty="0">
                <a:solidFill>
                  <a:srgbClr val="0B0620"/>
                </a:solidFill>
                <a:latin typeface="Saira" pitchFamily="2" charset="77"/>
                <a:cs typeface="Arial"/>
              </a:rPr>
              <a:t>7</a:t>
            </a:r>
            <a:r>
              <a:rPr sz="5700" b="1" baseline="-22660" dirty="0">
                <a:solidFill>
                  <a:srgbClr val="0B0620"/>
                </a:solidFill>
                <a:latin typeface="Saira" pitchFamily="2" charset="77"/>
                <a:cs typeface="Arial"/>
              </a:rPr>
              <a:t>	</a:t>
            </a:r>
            <a:r>
              <a:rPr sz="2950" b="1" spc="-165" dirty="0">
                <a:solidFill>
                  <a:srgbClr val="BE0016"/>
                </a:solidFill>
                <a:latin typeface="Saira" pitchFamily="2" charset="77"/>
                <a:cs typeface="Arial"/>
              </a:rPr>
              <a:t>Comisiones</a:t>
            </a:r>
            <a:endParaRPr sz="2950" b="1" dirty="0">
              <a:latin typeface="Saira" pitchFamily="2" charset="77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439926" y="6476556"/>
            <a:ext cx="3599992" cy="268007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439926" y="7175004"/>
            <a:ext cx="3599992" cy="26801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439926" y="7527823"/>
            <a:ext cx="3599992" cy="268014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439926" y="6826977"/>
            <a:ext cx="3599992" cy="268004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14900347" y="5552555"/>
            <a:ext cx="1917064" cy="822469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 marR="5080">
              <a:lnSpc>
                <a:spcPct val="70800"/>
              </a:lnSpc>
              <a:spcBef>
                <a:spcPts val="1130"/>
              </a:spcBef>
            </a:pPr>
            <a:r>
              <a:rPr sz="2950" b="1" spc="-195" dirty="0">
                <a:solidFill>
                  <a:srgbClr val="BE0016"/>
                </a:solidFill>
                <a:latin typeface="Saira" pitchFamily="2" charset="77"/>
                <a:cs typeface="Arial"/>
              </a:rPr>
              <a:t>Comisiones </a:t>
            </a:r>
            <a:r>
              <a:rPr sz="2950" b="1" spc="85" dirty="0">
                <a:solidFill>
                  <a:srgbClr val="BE0016"/>
                </a:solidFill>
                <a:latin typeface="Saira" pitchFamily="2" charset="77"/>
                <a:cs typeface="Arial"/>
              </a:rPr>
              <a:t>4to</a:t>
            </a:r>
            <a:r>
              <a:rPr sz="2950" b="1" spc="-85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2950" b="1" spc="-25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endParaRPr sz="2950" b="1">
              <a:latin typeface="Saira" pitchFamily="2" charset="77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3106398" y="5660788"/>
            <a:ext cx="1554217" cy="59695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800" b="1" spc="55" dirty="0">
                <a:solidFill>
                  <a:srgbClr val="0B0620"/>
                </a:solidFill>
                <a:latin typeface="Saira" pitchFamily="2" charset="77"/>
                <a:cs typeface="Arial"/>
              </a:rPr>
              <a:t>202</a:t>
            </a:r>
            <a:r>
              <a:rPr lang="es-MX" sz="3800" b="1" spc="55" dirty="0">
                <a:solidFill>
                  <a:srgbClr val="0B0620"/>
                </a:solidFill>
                <a:latin typeface="Saira" pitchFamily="2" charset="77"/>
                <a:cs typeface="Arial"/>
              </a:rPr>
              <a:t>8</a:t>
            </a:r>
            <a:endParaRPr sz="3800" b="1" dirty="0">
              <a:latin typeface="Saira" pitchFamily="2" charset="77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169493" y="8236649"/>
            <a:ext cx="2667000" cy="1151255"/>
          </a:xfrm>
          <a:custGeom>
            <a:avLst/>
            <a:gdLst/>
            <a:ahLst/>
            <a:cxnLst/>
            <a:rect l="l" t="t" r="r" b="b"/>
            <a:pathLst>
              <a:path w="2667000" h="1151254">
                <a:moveTo>
                  <a:pt x="2091410" y="0"/>
                </a:moveTo>
                <a:lnTo>
                  <a:pt x="575589" y="0"/>
                </a:lnTo>
                <a:lnTo>
                  <a:pt x="528381" y="1908"/>
                </a:lnTo>
                <a:lnTo>
                  <a:pt x="482224" y="7533"/>
                </a:lnTo>
                <a:lnTo>
                  <a:pt x="437267" y="16727"/>
                </a:lnTo>
                <a:lnTo>
                  <a:pt x="393656" y="29343"/>
                </a:lnTo>
                <a:lnTo>
                  <a:pt x="351542" y="45232"/>
                </a:lnTo>
                <a:lnTo>
                  <a:pt x="311070" y="64245"/>
                </a:lnTo>
                <a:lnTo>
                  <a:pt x="272391" y="86235"/>
                </a:lnTo>
                <a:lnTo>
                  <a:pt x="235651" y="111054"/>
                </a:lnTo>
                <a:lnTo>
                  <a:pt x="201000" y="138553"/>
                </a:lnTo>
                <a:lnTo>
                  <a:pt x="168584" y="168584"/>
                </a:lnTo>
                <a:lnTo>
                  <a:pt x="138553" y="201000"/>
                </a:lnTo>
                <a:lnTo>
                  <a:pt x="111054" y="235651"/>
                </a:lnTo>
                <a:lnTo>
                  <a:pt x="86235" y="272391"/>
                </a:lnTo>
                <a:lnTo>
                  <a:pt x="64245" y="311070"/>
                </a:lnTo>
                <a:lnTo>
                  <a:pt x="45232" y="351542"/>
                </a:lnTo>
                <a:lnTo>
                  <a:pt x="29343" y="393656"/>
                </a:lnTo>
                <a:lnTo>
                  <a:pt x="16727" y="437267"/>
                </a:lnTo>
                <a:lnTo>
                  <a:pt x="7533" y="482224"/>
                </a:lnTo>
                <a:lnTo>
                  <a:pt x="1908" y="528381"/>
                </a:lnTo>
                <a:lnTo>
                  <a:pt x="0" y="575589"/>
                </a:lnTo>
                <a:lnTo>
                  <a:pt x="1908" y="622797"/>
                </a:lnTo>
                <a:lnTo>
                  <a:pt x="7534" y="668954"/>
                </a:lnTo>
                <a:lnTo>
                  <a:pt x="16729" y="713911"/>
                </a:lnTo>
                <a:lnTo>
                  <a:pt x="29345" y="757521"/>
                </a:lnTo>
                <a:lnTo>
                  <a:pt x="45234" y="799636"/>
                </a:lnTo>
                <a:lnTo>
                  <a:pt x="64248" y="840107"/>
                </a:lnTo>
                <a:lnTo>
                  <a:pt x="86239" y="878787"/>
                </a:lnTo>
                <a:lnTo>
                  <a:pt x="111058" y="915526"/>
                </a:lnTo>
                <a:lnTo>
                  <a:pt x="138557" y="950178"/>
                </a:lnTo>
                <a:lnTo>
                  <a:pt x="168589" y="982594"/>
                </a:lnTo>
                <a:lnTo>
                  <a:pt x="201005" y="1012625"/>
                </a:lnTo>
                <a:lnTo>
                  <a:pt x="235657" y="1040124"/>
                </a:lnTo>
                <a:lnTo>
                  <a:pt x="272396" y="1064943"/>
                </a:lnTo>
                <a:lnTo>
                  <a:pt x="311076" y="1086933"/>
                </a:lnTo>
                <a:lnTo>
                  <a:pt x="351546" y="1105946"/>
                </a:lnTo>
                <a:lnTo>
                  <a:pt x="393661" y="1121835"/>
                </a:lnTo>
                <a:lnTo>
                  <a:pt x="437270" y="1134450"/>
                </a:lnTo>
                <a:lnTo>
                  <a:pt x="482227" y="1143645"/>
                </a:lnTo>
                <a:lnTo>
                  <a:pt x="528383" y="1149270"/>
                </a:lnTo>
                <a:lnTo>
                  <a:pt x="575589" y="1151178"/>
                </a:lnTo>
                <a:lnTo>
                  <a:pt x="2091410" y="1151178"/>
                </a:lnTo>
                <a:lnTo>
                  <a:pt x="2138618" y="1149270"/>
                </a:lnTo>
                <a:lnTo>
                  <a:pt x="2184775" y="1143645"/>
                </a:lnTo>
                <a:lnTo>
                  <a:pt x="2229732" y="1134450"/>
                </a:lnTo>
                <a:lnTo>
                  <a:pt x="2273343" y="1121835"/>
                </a:lnTo>
                <a:lnTo>
                  <a:pt x="2315457" y="1105946"/>
                </a:lnTo>
                <a:lnTo>
                  <a:pt x="2355929" y="1086933"/>
                </a:lnTo>
                <a:lnTo>
                  <a:pt x="2394608" y="1064943"/>
                </a:lnTo>
                <a:lnTo>
                  <a:pt x="2431348" y="1040124"/>
                </a:lnTo>
                <a:lnTo>
                  <a:pt x="2465999" y="1012625"/>
                </a:lnTo>
                <a:lnTo>
                  <a:pt x="2498415" y="982594"/>
                </a:lnTo>
                <a:lnTo>
                  <a:pt x="2528446" y="950178"/>
                </a:lnTo>
                <a:lnTo>
                  <a:pt x="2555945" y="915526"/>
                </a:lnTo>
                <a:lnTo>
                  <a:pt x="2580764" y="878787"/>
                </a:lnTo>
                <a:lnTo>
                  <a:pt x="2602754" y="840107"/>
                </a:lnTo>
                <a:lnTo>
                  <a:pt x="2621767" y="799636"/>
                </a:lnTo>
                <a:lnTo>
                  <a:pt x="2637656" y="757521"/>
                </a:lnTo>
                <a:lnTo>
                  <a:pt x="2650272" y="713911"/>
                </a:lnTo>
                <a:lnTo>
                  <a:pt x="2659466" y="668954"/>
                </a:lnTo>
                <a:lnTo>
                  <a:pt x="2665091" y="622797"/>
                </a:lnTo>
                <a:lnTo>
                  <a:pt x="2667000" y="575589"/>
                </a:lnTo>
                <a:lnTo>
                  <a:pt x="2665091" y="528381"/>
                </a:lnTo>
                <a:lnTo>
                  <a:pt x="2659466" y="482224"/>
                </a:lnTo>
                <a:lnTo>
                  <a:pt x="2650272" y="437267"/>
                </a:lnTo>
                <a:lnTo>
                  <a:pt x="2637656" y="393656"/>
                </a:lnTo>
                <a:lnTo>
                  <a:pt x="2621767" y="351542"/>
                </a:lnTo>
                <a:lnTo>
                  <a:pt x="2602754" y="311070"/>
                </a:lnTo>
                <a:lnTo>
                  <a:pt x="2580764" y="272391"/>
                </a:lnTo>
                <a:lnTo>
                  <a:pt x="2555945" y="235651"/>
                </a:lnTo>
                <a:lnTo>
                  <a:pt x="2528446" y="201000"/>
                </a:lnTo>
                <a:lnTo>
                  <a:pt x="2498415" y="168584"/>
                </a:lnTo>
                <a:lnTo>
                  <a:pt x="2465999" y="138553"/>
                </a:lnTo>
                <a:lnTo>
                  <a:pt x="2431348" y="111054"/>
                </a:lnTo>
                <a:lnTo>
                  <a:pt x="2394608" y="86235"/>
                </a:lnTo>
                <a:lnTo>
                  <a:pt x="2355929" y="64245"/>
                </a:lnTo>
                <a:lnTo>
                  <a:pt x="2315457" y="45232"/>
                </a:lnTo>
                <a:lnTo>
                  <a:pt x="2273343" y="29343"/>
                </a:lnTo>
                <a:lnTo>
                  <a:pt x="2229732" y="16727"/>
                </a:lnTo>
                <a:lnTo>
                  <a:pt x="2184775" y="7533"/>
                </a:lnTo>
                <a:lnTo>
                  <a:pt x="2138618" y="1908"/>
                </a:lnTo>
                <a:lnTo>
                  <a:pt x="209141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423427" y="8291521"/>
            <a:ext cx="2159000" cy="1083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145"/>
              </a:lnSpc>
              <a:spcBef>
                <a:spcPts val="95"/>
              </a:spcBef>
            </a:pPr>
            <a:r>
              <a:rPr sz="2950" b="1" spc="-190" dirty="0">
                <a:solidFill>
                  <a:srgbClr val="0B0620"/>
                </a:solidFill>
                <a:latin typeface="Saira" pitchFamily="2" charset="77"/>
                <a:cs typeface="Arial"/>
              </a:rPr>
              <a:t>COMISIONES</a:t>
            </a:r>
            <a:endParaRPr sz="2950" b="1" dirty="0">
              <a:latin typeface="Saira" pitchFamily="2" charset="77"/>
              <a:cs typeface="Arial"/>
            </a:endParaRPr>
          </a:p>
          <a:p>
            <a:pPr algn="ctr">
              <a:lnSpc>
                <a:spcPts val="5185"/>
              </a:lnSpc>
            </a:pPr>
            <a:r>
              <a:rPr sz="4650" b="1" spc="-390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r>
              <a:rPr sz="4650" b="1" spc="-13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4650" b="1" spc="-855" dirty="0">
                <a:solidFill>
                  <a:srgbClr val="BE0016"/>
                </a:solidFill>
                <a:latin typeface="Saira" pitchFamily="2" charset="77"/>
                <a:cs typeface="Arial"/>
              </a:rPr>
              <a:t>1</a:t>
            </a:r>
            <a:endParaRPr sz="4650" b="1" dirty="0">
              <a:latin typeface="Saira" pitchFamily="2" charset="77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440761" y="8236649"/>
            <a:ext cx="2667000" cy="1151255"/>
          </a:xfrm>
          <a:custGeom>
            <a:avLst/>
            <a:gdLst/>
            <a:ahLst/>
            <a:cxnLst/>
            <a:rect l="l" t="t" r="r" b="b"/>
            <a:pathLst>
              <a:path w="2667000" h="1151254">
                <a:moveTo>
                  <a:pt x="2091410" y="0"/>
                </a:moveTo>
                <a:lnTo>
                  <a:pt x="575589" y="0"/>
                </a:lnTo>
                <a:lnTo>
                  <a:pt x="528381" y="1908"/>
                </a:lnTo>
                <a:lnTo>
                  <a:pt x="482224" y="7533"/>
                </a:lnTo>
                <a:lnTo>
                  <a:pt x="437267" y="16727"/>
                </a:lnTo>
                <a:lnTo>
                  <a:pt x="393656" y="29343"/>
                </a:lnTo>
                <a:lnTo>
                  <a:pt x="351542" y="45232"/>
                </a:lnTo>
                <a:lnTo>
                  <a:pt x="311070" y="64245"/>
                </a:lnTo>
                <a:lnTo>
                  <a:pt x="272391" y="86235"/>
                </a:lnTo>
                <a:lnTo>
                  <a:pt x="235651" y="111054"/>
                </a:lnTo>
                <a:lnTo>
                  <a:pt x="201000" y="138553"/>
                </a:lnTo>
                <a:lnTo>
                  <a:pt x="168584" y="168584"/>
                </a:lnTo>
                <a:lnTo>
                  <a:pt x="138553" y="201000"/>
                </a:lnTo>
                <a:lnTo>
                  <a:pt x="111054" y="235651"/>
                </a:lnTo>
                <a:lnTo>
                  <a:pt x="86235" y="272391"/>
                </a:lnTo>
                <a:lnTo>
                  <a:pt x="64245" y="311070"/>
                </a:lnTo>
                <a:lnTo>
                  <a:pt x="45232" y="351542"/>
                </a:lnTo>
                <a:lnTo>
                  <a:pt x="29343" y="393656"/>
                </a:lnTo>
                <a:lnTo>
                  <a:pt x="16727" y="437267"/>
                </a:lnTo>
                <a:lnTo>
                  <a:pt x="7533" y="482224"/>
                </a:lnTo>
                <a:lnTo>
                  <a:pt x="1908" y="528381"/>
                </a:lnTo>
                <a:lnTo>
                  <a:pt x="0" y="575589"/>
                </a:lnTo>
                <a:lnTo>
                  <a:pt x="1908" y="622797"/>
                </a:lnTo>
                <a:lnTo>
                  <a:pt x="7534" y="668954"/>
                </a:lnTo>
                <a:lnTo>
                  <a:pt x="16729" y="713911"/>
                </a:lnTo>
                <a:lnTo>
                  <a:pt x="29345" y="757521"/>
                </a:lnTo>
                <a:lnTo>
                  <a:pt x="45234" y="799636"/>
                </a:lnTo>
                <a:lnTo>
                  <a:pt x="64248" y="840107"/>
                </a:lnTo>
                <a:lnTo>
                  <a:pt x="86239" y="878787"/>
                </a:lnTo>
                <a:lnTo>
                  <a:pt x="111058" y="915526"/>
                </a:lnTo>
                <a:lnTo>
                  <a:pt x="138557" y="950178"/>
                </a:lnTo>
                <a:lnTo>
                  <a:pt x="168589" y="982594"/>
                </a:lnTo>
                <a:lnTo>
                  <a:pt x="201005" y="1012625"/>
                </a:lnTo>
                <a:lnTo>
                  <a:pt x="235657" y="1040124"/>
                </a:lnTo>
                <a:lnTo>
                  <a:pt x="272396" y="1064943"/>
                </a:lnTo>
                <a:lnTo>
                  <a:pt x="311076" y="1086933"/>
                </a:lnTo>
                <a:lnTo>
                  <a:pt x="351546" y="1105946"/>
                </a:lnTo>
                <a:lnTo>
                  <a:pt x="393661" y="1121835"/>
                </a:lnTo>
                <a:lnTo>
                  <a:pt x="437270" y="1134450"/>
                </a:lnTo>
                <a:lnTo>
                  <a:pt x="482227" y="1143645"/>
                </a:lnTo>
                <a:lnTo>
                  <a:pt x="528383" y="1149270"/>
                </a:lnTo>
                <a:lnTo>
                  <a:pt x="575589" y="1151178"/>
                </a:lnTo>
                <a:lnTo>
                  <a:pt x="2091410" y="1151178"/>
                </a:lnTo>
                <a:lnTo>
                  <a:pt x="2138618" y="1149270"/>
                </a:lnTo>
                <a:lnTo>
                  <a:pt x="2184775" y="1143645"/>
                </a:lnTo>
                <a:lnTo>
                  <a:pt x="2229732" y="1134450"/>
                </a:lnTo>
                <a:lnTo>
                  <a:pt x="2273343" y="1121835"/>
                </a:lnTo>
                <a:lnTo>
                  <a:pt x="2315457" y="1105946"/>
                </a:lnTo>
                <a:lnTo>
                  <a:pt x="2355929" y="1086933"/>
                </a:lnTo>
                <a:lnTo>
                  <a:pt x="2394608" y="1064943"/>
                </a:lnTo>
                <a:lnTo>
                  <a:pt x="2431348" y="1040124"/>
                </a:lnTo>
                <a:lnTo>
                  <a:pt x="2465999" y="1012625"/>
                </a:lnTo>
                <a:lnTo>
                  <a:pt x="2498415" y="982594"/>
                </a:lnTo>
                <a:lnTo>
                  <a:pt x="2528446" y="950178"/>
                </a:lnTo>
                <a:lnTo>
                  <a:pt x="2555945" y="915526"/>
                </a:lnTo>
                <a:lnTo>
                  <a:pt x="2580764" y="878787"/>
                </a:lnTo>
                <a:lnTo>
                  <a:pt x="2602754" y="840107"/>
                </a:lnTo>
                <a:lnTo>
                  <a:pt x="2621767" y="799636"/>
                </a:lnTo>
                <a:lnTo>
                  <a:pt x="2637656" y="757521"/>
                </a:lnTo>
                <a:lnTo>
                  <a:pt x="2650272" y="713911"/>
                </a:lnTo>
                <a:lnTo>
                  <a:pt x="2659466" y="668954"/>
                </a:lnTo>
                <a:lnTo>
                  <a:pt x="2665091" y="622797"/>
                </a:lnTo>
                <a:lnTo>
                  <a:pt x="2667000" y="575589"/>
                </a:lnTo>
                <a:lnTo>
                  <a:pt x="2665091" y="528381"/>
                </a:lnTo>
                <a:lnTo>
                  <a:pt x="2659466" y="482224"/>
                </a:lnTo>
                <a:lnTo>
                  <a:pt x="2650272" y="437267"/>
                </a:lnTo>
                <a:lnTo>
                  <a:pt x="2637656" y="393656"/>
                </a:lnTo>
                <a:lnTo>
                  <a:pt x="2621767" y="351542"/>
                </a:lnTo>
                <a:lnTo>
                  <a:pt x="2602754" y="311070"/>
                </a:lnTo>
                <a:lnTo>
                  <a:pt x="2580764" y="272391"/>
                </a:lnTo>
                <a:lnTo>
                  <a:pt x="2555945" y="235651"/>
                </a:lnTo>
                <a:lnTo>
                  <a:pt x="2528446" y="201000"/>
                </a:lnTo>
                <a:lnTo>
                  <a:pt x="2498415" y="168584"/>
                </a:lnTo>
                <a:lnTo>
                  <a:pt x="2465999" y="138553"/>
                </a:lnTo>
                <a:lnTo>
                  <a:pt x="2431348" y="111054"/>
                </a:lnTo>
                <a:lnTo>
                  <a:pt x="2394608" y="86235"/>
                </a:lnTo>
                <a:lnTo>
                  <a:pt x="2355929" y="64245"/>
                </a:lnTo>
                <a:lnTo>
                  <a:pt x="2315457" y="45232"/>
                </a:lnTo>
                <a:lnTo>
                  <a:pt x="2273343" y="29343"/>
                </a:lnTo>
                <a:lnTo>
                  <a:pt x="2229732" y="16727"/>
                </a:lnTo>
                <a:lnTo>
                  <a:pt x="2184775" y="7533"/>
                </a:lnTo>
                <a:lnTo>
                  <a:pt x="2138618" y="1908"/>
                </a:lnTo>
                <a:lnTo>
                  <a:pt x="209141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5694696" y="8291521"/>
            <a:ext cx="2159000" cy="1083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145"/>
              </a:lnSpc>
              <a:spcBef>
                <a:spcPts val="95"/>
              </a:spcBef>
            </a:pPr>
            <a:r>
              <a:rPr sz="2950" b="1" spc="-190" dirty="0">
                <a:solidFill>
                  <a:srgbClr val="0B0620"/>
                </a:solidFill>
                <a:latin typeface="Saira" pitchFamily="2" charset="77"/>
                <a:cs typeface="Arial"/>
              </a:rPr>
              <a:t>COMISIONES</a:t>
            </a:r>
            <a:endParaRPr sz="2950" b="1">
              <a:latin typeface="Saira" pitchFamily="2" charset="77"/>
              <a:cs typeface="Arial"/>
            </a:endParaRPr>
          </a:p>
          <a:p>
            <a:pPr algn="ctr">
              <a:lnSpc>
                <a:spcPts val="5185"/>
              </a:lnSpc>
            </a:pPr>
            <a:r>
              <a:rPr sz="4650" b="1" spc="-390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r>
              <a:rPr sz="4650" b="1" spc="-13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4650" b="1" spc="50" dirty="0">
                <a:solidFill>
                  <a:srgbClr val="BE0016"/>
                </a:solidFill>
                <a:latin typeface="Saira" pitchFamily="2" charset="77"/>
                <a:cs typeface="Arial"/>
              </a:rPr>
              <a:t>2</a:t>
            </a:r>
            <a:endParaRPr sz="4650" b="1">
              <a:latin typeface="Saira" pitchFamily="2" charset="77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673977" y="8236649"/>
            <a:ext cx="2667000" cy="1151255"/>
          </a:xfrm>
          <a:custGeom>
            <a:avLst/>
            <a:gdLst/>
            <a:ahLst/>
            <a:cxnLst/>
            <a:rect l="l" t="t" r="r" b="b"/>
            <a:pathLst>
              <a:path w="2667000" h="1151254">
                <a:moveTo>
                  <a:pt x="2091410" y="0"/>
                </a:moveTo>
                <a:lnTo>
                  <a:pt x="575589" y="0"/>
                </a:lnTo>
                <a:lnTo>
                  <a:pt x="528381" y="1908"/>
                </a:lnTo>
                <a:lnTo>
                  <a:pt x="482224" y="7533"/>
                </a:lnTo>
                <a:lnTo>
                  <a:pt x="437267" y="16727"/>
                </a:lnTo>
                <a:lnTo>
                  <a:pt x="393656" y="29343"/>
                </a:lnTo>
                <a:lnTo>
                  <a:pt x="351542" y="45232"/>
                </a:lnTo>
                <a:lnTo>
                  <a:pt x="311070" y="64245"/>
                </a:lnTo>
                <a:lnTo>
                  <a:pt x="272391" y="86235"/>
                </a:lnTo>
                <a:lnTo>
                  <a:pt x="235651" y="111054"/>
                </a:lnTo>
                <a:lnTo>
                  <a:pt x="201000" y="138553"/>
                </a:lnTo>
                <a:lnTo>
                  <a:pt x="168584" y="168584"/>
                </a:lnTo>
                <a:lnTo>
                  <a:pt x="138553" y="201000"/>
                </a:lnTo>
                <a:lnTo>
                  <a:pt x="111054" y="235651"/>
                </a:lnTo>
                <a:lnTo>
                  <a:pt x="86235" y="272391"/>
                </a:lnTo>
                <a:lnTo>
                  <a:pt x="64245" y="311070"/>
                </a:lnTo>
                <a:lnTo>
                  <a:pt x="45232" y="351542"/>
                </a:lnTo>
                <a:lnTo>
                  <a:pt x="29343" y="393656"/>
                </a:lnTo>
                <a:lnTo>
                  <a:pt x="16727" y="437267"/>
                </a:lnTo>
                <a:lnTo>
                  <a:pt x="7533" y="482224"/>
                </a:lnTo>
                <a:lnTo>
                  <a:pt x="1908" y="528381"/>
                </a:lnTo>
                <a:lnTo>
                  <a:pt x="0" y="575589"/>
                </a:lnTo>
                <a:lnTo>
                  <a:pt x="1908" y="622797"/>
                </a:lnTo>
                <a:lnTo>
                  <a:pt x="7534" y="668954"/>
                </a:lnTo>
                <a:lnTo>
                  <a:pt x="16729" y="713911"/>
                </a:lnTo>
                <a:lnTo>
                  <a:pt x="29345" y="757521"/>
                </a:lnTo>
                <a:lnTo>
                  <a:pt x="45234" y="799636"/>
                </a:lnTo>
                <a:lnTo>
                  <a:pt x="64248" y="840107"/>
                </a:lnTo>
                <a:lnTo>
                  <a:pt x="86239" y="878787"/>
                </a:lnTo>
                <a:lnTo>
                  <a:pt x="111058" y="915526"/>
                </a:lnTo>
                <a:lnTo>
                  <a:pt x="138557" y="950178"/>
                </a:lnTo>
                <a:lnTo>
                  <a:pt x="168589" y="982594"/>
                </a:lnTo>
                <a:lnTo>
                  <a:pt x="201005" y="1012625"/>
                </a:lnTo>
                <a:lnTo>
                  <a:pt x="235657" y="1040124"/>
                </a:lnTo>
                <a:lnTo>
                  <a:pt x="272396" y="1064943"/>
                </a:lnTo>
                <a:lnTo>
                  <a:pt x="311076" y="1086933"/>
                </a:lnTo>
                <a:lnTo>
                  <a:pt x="351546" y="1105946"/>
                </a:lnTo>
                <a:lnTo>
                  <a:pt x="393661" y="1121835"/>
                </a:lnTo>
                <a:lnTo>
                  <a:pt x="437270" y="1134450"/>
                </a:lnTo>
                <a:lnTo>
                  <a:pt x="482227" y="1143645"/>
                </a:lnTo>
                <a:lnTo>
                  <a:pt x="528383" y="1149270"/>
                </a:lnTo>
                <a:lnTo>
                  <a:pt x="575589" y="1151178"/>
                </a:lnTo>
                <a:lnTo>
                  <a:pt x="2091410" y="1151178"/>
                </a:lnTo>
                <a:lnTo>
                  <a:pt x="2138618" y="1149270"/>
                </a:lnTo>
                <a:lnTo>
                  <a:pt x="2184775" y="1143645"/>
                </a:lnTo>
                <a:lnTo>
                  <a:pt x="2229732" y="1134450"/>
                </a:lnTo>
                <a:lnTo>
                  <a:pt x="2273343" y="1121835"/>
                </a:lnTo>
                <a:lnTo>
                  <a:pt x="2315457" y="1105946"/>
                </a:lnTo>
                <a:lnTo>
                  <a:pt x="2355929" y="1086933"/>
                </a:lnTo>
                <a:lnTo>
                  <a:pt x="2394608" y="1064943"/>
                </a:lnTo>
                <a:lnTo>
                  <a:pt x="2431348" y="1040124"/>
                </a:lnTo>
                <a:lnTo>
                  <a:pt x="2465999" y="1012625"/>
                </a:lnTo>
                <a:lnTo>
                  <a:pt x="2498415" y="982594"/>
                </a:lnTo>
                <a:lnTo>
                  <a:pt x="2528446" y="950178"/>
                </a:lnTo>
                <a:lnTo>
                  <a:pt x="2555945" y="915526"/>
                </a:lnTo>
                <a:lnTo>
                  <a:pt x="2580764" y="878787"/>
                </a:lnTo>
                <a:lnTo>
                  <a:pt x="2602754" y="840107"/>
                </a:lnTo>
                <a:lnTo>
                  <a:pt x="2621767" y="799636"/>
                </a:lnTo>
                <a:lnTo>
                  <a:pt x="2637656" y="757521"/>
                </a:lnTo>
                <a:lnTo>
                  <a:pt x="2650272" y="713911"/>
                </a:lnTo>
                <a:lnTo>
                  <a:pt x="2659466" y="668954"/>
                </a:lnTo>
                <a:lnTo>
                  <a:pt x="2665091" y="622797"/>
                </a:lnTo>
                <a:lnTo>
                  <a:pt x="2667000" y="575589"/>
                </a:lnTo>
                <a:lnTo>
                  <a:pt x="2665091" y="528381"/>
                </a:lnTo>
                <a:lnTo>
                  <a:pt x="2659466" y="482224"/>
                </a:lnTo>
                <a:lnTo>
                  <a:pt x="2650272" y="437267"/>
                </a:lnTo>
                <a:lnTo>
                  <a:pt x="2637656" y="393656"/>
                </a:lnTo>
                <a:lnTo>
                  <a:pt x="2621767" y="351542"/>
                </a:lnTo>
                <a:lnTo>
                  <a:pt x="2602754" y="311070"/>
                </a:lnTo>
                <a:lnTo>
                  <a:pt x="2580764" y="272391"/>
                </a:lnTo>
                <a:lnTo>
                  <a:pt x="2555945" y="235651"/>
                </a:lnTo>
                <a:lnTo>
                  <a:pt x="2528446" y="201000"/>
                </a:lnTo>
                <a:lnTo>
                  <a:pt x="2498415" y="168584"/>
                </a:lnTo>
                <a:lnTo>
                  <a:pt x="2465999" y="138553"/>
                </a:lnTo>
                <a:lnTo>
                  <a:pt x="2431348" y="111054"/>
                </a:lnTo>
                <a:lnTo>
                  <a:pt x="2394608" y="86235"/>
                </a:lnTo>
                <a:lnTo>
                  <a:pt x="2355929" y="64245"/>
                </a:lnTo>
                <a:lnTo>
                  <a:pt x="2315457" y="45232"/>
                </a:lnTo>
                <a:lnTo>
                  <a:pt x="2273343" y="29343"/>
                </a:lnTo>
                <a:lnTo>
                  <a:pt x="2229732" y="16727"/>
                </a:lnTo>
                <a:lnTo>
                  <a:pt x="2184775" y="7533"/>
                </a:lnTo>
                <a:lnTo>
                  <a:pt x="2138618" y="1908"/>
                </a:lnTo>
                <a:lnTo>
                  <a:pt x="209141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9927912" y="8291521"/>
            <a:ext cx="2159000" cy="1083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145"/>
              </a:lnSpc>
              <a:spcBef>
                <a:spcPts val="95"/>
              </a:spcBef>
            </a:pPr>
            <a:r>
              <a:rPr sz="2950" b="1" spc="-190" dirty="0">
                <a:solidFill>
                  <a:srgbClr val="0B0620"/>
                </a:solidFill>
                <a:latin typeface="Saira" pitchFamily="2" charset="77"/>
                <a:cs typeface="Arial"/>
              </a:rPr>
              <a:t>COMISIONES</a:t>
            </a:r>
            <a:endParaRPr sz="2950" b="1" dirty="0">
              <a:latin typeface="Saira" pitchFamily="2" charset="77"/>
              <a:cs typeface="Arial"/>
            </a:endParaRPr>
          </a:p>
          <a:p>
            <a:pPr algn="ctr">
              <a:lnSpc>
                <a:spcPts val="5185"/>
              </a:lnSpc>
            </a:pPr>
            <a:r>
              <a:rPr sz="4650" b="1" spc="-390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r>
              <a:rPr sz="4650" b="1" spc="-13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4650" b="1" spc="25" dirty="0">
                <a:solidFill>
                  <a:srgbClr val="BE0016"/>
                </a:solidFill>
                <a:latin typeface="Saira" pitchFamily="2" charset="77"/>
                <a:cs typeface="Arial"/>
              </a:rPr>
              <a:t>3</a:t>
            </a:r>
            <a:endParaRPr sz="4650" b="1" dirty="0">
              <a:latin typeface="Saira" pitchFamily="2" charset="77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3906428" y="8236649"/>
            <a:ext cx="2667000" cy="1151255"/>
          </a:xfrm>
          <a:custGeom>
            <a:avLst/>
            <a:gdLst/>
            <a:ahLst/>
            <a:cxnLst/>
            <a:rect l="l" t="t" r="r" b="b"/>
            <a:pathLst>
              <a:path w="2667000" h="1151254">
                <a:moveTo>
                  <a:pt x="2091410" y="0"/>
                </a:moveTo>
                <a:lnTo>
                  <a:pt x="575589" y="0"/>
                </a:lnTo>
                <a:lnTo>
                  <a:pt x="528381" y="1908"/>
                </a:lnTo>
                <a:lnTo>
                  <a:pt x="482224" y="7533"/>
                </a:lnTo>
                <a:lnTo>
                  <a:pt x="437267" y="16727"/>
                </a:lnTo>
                <a:lnTo>
                  <a:pt x="393656" y="29343"/>
                </a:lnTo>
                <a:lnTo>
                  <a:pt x="351542" y="45232"/>
                </a:lnTo>
                <a:lnTo>
                  <a:pt x="311070" y="64245"/>
                </a:lnTo>
                <a:lnTo>
                  <a:pt x="272391" y="86235"/>
                </a:lnTo>
                <a:lnTo>
                  <a:pt x="235651" y="111054"/>
                </a:lnTo>
                <a:lnTo>
                  <a:pt x="201000" y="138553"/>
                </a:lnTo>
                <a:lnTo>
                  <a:pt x="168584" y="168584"/>
                </a:lnTo>
                <a:lnTo>
                  <a:pt x="138553" y="201000"/>
                </a:lnTo>
                <a:lnTo>
                  <a:pt x="111054" y="235651"/>
                </a:lnTo>
                <a:lnTo>
                  <a:pt x="86235" y="272391"/>
                </a:lnTo>
                <a:lnTo>
                  <a:pt x="64245" y="311070"/>
                </a:lnTo>
                <a:lnTo>
                  <a:pt x="45232" y="351542"/>
                </a:lnTo>
                <a:lnTo>
                  <a:pt x="29343" y="393656"/>
                </a:lnTo>
                <a:lnTo>
                  <a:pt x="16727" y="437267"/>
                </a:lnTo>
                <a:lnTo>
                  <a:pt x="7533" y="482224"/>
                </a:lnTo>
                <a:lnTo>
                  <a:pt x="1908" y="528381"/>
                </a:lnTo>
                <a:lnTo>
                  <a:pt x="0" y="575589"/>
                </a:lnTo>
                <a:lnTo>
                  <a:pt x="1908" y="622797"/>
                </a:lnTo>
                <a:lnTo>
                  <a:pt x="7534" y="668954"/>
                </a:lnTo>
                <a:lnTo>
                  <a:pt x="16729" y="713911"/>
                </a:lnTo>
                <a:lnTo>
                  <a:pt x="29345" y="757521"/>
                </a:lnTo>
                <a:lnTo>
                  <a:pt x="45234" y="799636"/>
                </a:lnTo>
                <a:lnTo>
                  <a:pt x="64248" y="840107"/>
                </a:lnTo>
                <a:lnTo>
                  <a:pt x="86239" y="878787"/>
                </a:lnTo>
                <a:lnTo>
                  <a:pt x="111058" y="915526"/>
                </a:lnTo>
                <a:lnTo>
                  <a:pt x="138557" y="950178"/>
                </a:lnTo>
                <a:lnTo>
                  <a:pt x="168589" y="982594"/>
                </a:lnTo>
                <a:lnTo>
                  <a:pt x="201005" y="1012625"/>
                </a:lnTo>
                <a:lnTo>
                  <a:pt x="235657" y="1040124"/>
                </a:lnTo>
                <a:lnTo>
                  <a:pt x="272396" y="1064943"/>
                </a:lnTo>
                <a:lnTo>
                  <a:pt x="311076" y="1086933"/>
                </a:lnTo>
                <a:lnTo>
                  <a:pt x="351546" y="1105946"/>
                </a:lnTo>
                <a:lnTo>
                  <a:pt x="393661" y="1121835"/>
                </a:lnTo>
                <a:lnTo>
                  <a:pt x="437270" y="1134450"/>
                </a:lnTo>
                <a:lnTo>
                  <a:pt x="482227" y="1143645"/>
                </a:lnTo>
                <a:lnTo>
                  <a:pt x="528383" y="1149270"/>
                </a:lnTo>
                <a:lnTo>
                  <a:pt x="575589" y="1151178"/>
                </a:lnTo>
                <a:lnTo>
                  <a:pt x="2091410" y="1151178"/>
                </a:lnTo>
                <a:lnTo>
                  <a:pt x="2138618" y="1149270"/>
                </a:lnTo>
                <a:lnTo>
                  <a:pt x="2184775" y="1143645"/>
                </a:lnTo>
                <a:lnTo>
                  <a:pt x="2229732" y="1134450"/>
                </a:lnTo>
                <a:lnTo>
                  <a:pt x="2273343" y="1121835"/>
                </a:lnTo>
                <a:lnTo>
                  <a:pt x="2315457" y="1105946"/>
                </a:lnTo>
                <a:lnTo>
                  <a:pt x="2355929" y="1086933"/>
                </a:lnTo>
                <a:lnTo>
                  <a:pt x="2394608" y="1064943"/>
                </a:lnTo>
                <a:lnTo>
                  <a:pt x="2431348" y="1040124"/>
                </a:lnTo>
                <a:lnTo>
                  <a:pt x="2465999" y="1012625"/>
                </a:lnTo>
                <a:lnTo>
                  <a:pt x="2498415" y="982594"/>
                </a:lnTo>
                <a:lnTo>
                  <a:pt x="2528446" y="950178"/>
                </a:lnTo>
                <a:lnTo>
                  <a:pt x="2555945" y="915526"/>
                </a:lnTo>
                <a:lnTo>
                  <a:pt x="2580764" y="878787"/>
                </a:lnTo>
                <a:lnTo>
                  <a:pt x="2602754" y="840107"/>
                </a:lnTo>
                <a:lnTo>
                  <a:pt x="2621767" y="799636"/>
                </a:lnTo>
                <a:lnTo>
                  <a:pt x="2637656" y="757521"/>
                </a:lnTo>
                <a:lnTo>
                  <a:pt x="2650272" y="713911"/>
                </a:lnTo>
                <a:lnTo>
                  <a:pt x="2659466" y="668954"/>
                </a:lnTo>
                <a:lnTo>
                  <a:pt x="2665091" y="622797"/>
                </a:lnTo>
                <a:lnTo>
                  <a:pt x="2667000" y="575589"/>
                </a:lnTo>
                <a:lnTo>
                  <a:pt x="2665091" y="528381"/>
                </a:lnTo>
                <a:lnTo>
                  <a:pt x="2659466" y="482224"/>
                </a:lnTo>
                <a:lnTo>
                  <a:pt x="2650272" y="437267"/>
                </a:lnTo>
                <a:lnTo>
                  <a:pt x="2637656" y="393656"/>
                </a:lnTo>
                <a:lnTo>
                  <a:pt x="2621767" y="351542"/>
                </a:lnTo>
                <a:lnTo>
                  <a:pt x="2602754" y="311070"/>
                </a:lnTo>
                <a:lnTo>
                  <a:pt x="2580764" y="272391"/>
                </a:lnTo>
                <a:lnTo>
                  <a:pt x="2555945" y="235651"/>
                </a:lnTo>
                <a:lnTo>
                  <a:pt x="2528446" y="201000"/>
                </a:lnTo>
                <a:lnTo>
                  <a:pt x="2498415" y="168584"/>
                </a:lnTo>
                <a:lnTo>
                  <a:pt x="2465999" y="138553"/>
                </a:lnTo>
                <a:lnTo>
                  <a:pt x="2431348" y="111054"/>
                </a:lnTo>
                <a:lnTo>
                  <a:pt x="2394608" y="86235"/>
                </a:lnTo>
                <a:lnTo>
                  <a:pt x="2355929" y="64245"/>
                </a:lnTo>
                <a:lnTo>
                  <a:pt x="2315457" y="45232"/>
                </a:lnTo>
                <a:lnTo>
                  <a:pt x="2273343" y="29343"/>
                </a:lnTo>
                <a:lnTo>
                  <a:pt x="2229732" y="16727"/>
                </a:lnTo>
                <a:lnTo>
                  <a:pt x="2184775" y="7533"/>
                </a:lnTo>
                <a:lnTo>
                  <a:pt x="2138618" y="1908"/>
                </a:lnTo>
                <a:lnTo>
                  <a:pt x="209141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4160363" y="8291521"/>
            <a:ext cx="2159635" cy="1083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145"/>
              </a:lnSpc>
              <a:spcBef>
                <a:spcPts val="95"/>
              </a:spcBef>
            </a:pPr>
            <a:r>
              <a:rPr sz="2950" b="1" spc="-195" dirty="0">
                <a:solidFill>
                  <a:srgbClr val="0B0620"/>
                </a:solidFill>
                <a:latin typeface="Saira" pitchFamily="2" charset="77"/>
                <a:cs typeface="Arial"/>
              </a:rPr>
              <a:t>COMISIONES</a:t>
            </a:r>
            <a:endParaRPr sz="2950" b="1">
              <a:latin typeface="Saira" pitchFamily="2" charset="77"/>
              <a:cs typeface="Arial"/>
            </a:endParaRPr>
          </a:p>
          <a:p>
            <a:pPr algn="ctr">
              <a:lnSpc>
                <a:spcPts val="5185"/>
              </a:lnSpc>
            </a:pPr>
            <a:r>
              <a:rPr sz="4650" b="1" spc="-390" dirty="0">
                <a:solidFill>
                  <a:srgbClr val="BE0016"/>
                </a:solidFill>
                <a:latin typeface="Saira" pitchFamily="2" charset="77"/>
                <a:cs typeface="Arial"/>
              </a:rPr>
              <a:t>AÑO</a:t>
            </a:r>
            <a:r>
              <a:rPr sz="4650" b="1" spc="-130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4650" b="1" spc="220" dirty="0">
                <a:solidFill>
                  <a:srgbClr val="BE0016"/>
                </a:solidFill>
                <a:latin typeface="Saira" pitchFamily="2" charset="77"/>
                <a:cs typeface="Arial"/>
              </a:rPr>
              <a:t>4</a:t>
            </a:r>
            <a:endParaRPr sz="4650" b="1">
              <a:latin typeface="Saira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19100"/>
            <a:ext cx="18288000" cy="401849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747" y="512567"/>
            <a:ext cx="16068019" cy="2905671"/>
          </a:xfrm>
          <a:prstGeom prst="rect">
            <a:avLst/>
          </a:prstGeom>
        </p:spPr>
        <p:txBody>
          <a:bodyPr vert="horz" wrap="square" lIns="0" tIns="1003050" rIns="0" bIns="0" rtlCol="0">
            <a:spAutoFit/>
          </a:bodyPr>
          <a:lstStyle/>
          <a:p>
            <a:pPr marL="3266440" marR="5080" indent="-452755">
              <a:lnSpc>
                <a:spcPts val="7159"/>
              </a:lnSpc>
              <a:spcBef>
                <a:spcPts val="1570"/>
              </a:spcBef>
            </a:pPr>
            <a:r>
              <a:rPr sz="7200" dirty="0">
                <a:solidFill>
                  <a:srgbClr val="FFFFFF"/>
                </a:solidFill>
                <a:latin typeface="Saira" pitchFamily="2" charset="77"/>
              </a:rPr>
              <a:t>¿EN QUÉ CONSISTE ESTE MODELO DE NEGOCIO?</a:t>
            </a:r>
            <a:endParaRPr sz="7200" dirty="0">
              <a:latin typeface="Saira" pitchFamily="2" charset="7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25430" y="5050276"/>
            <a:ext cx="9674799" cy="1510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Saira" pitchFamily="2" charset="77"/>
                <a:cs typeface="Microsoft Sans Serif"/>
              </a:rPr>
              <a:t>Ofrecer</a:t>
            </a:r>
            <a:r>
              <a:rPr sz="2400" b="1" spc="20" dirty="0">
                <a:latin typeface="Saira" pitchFamily="2" charset="77"/>
                <a:cs typeface="Microsoft Sans Serif"/>
              </a:rPr>
              <a:t> </a:t>
            </a:r>
            <a:r>
              <a:rPr sz="2400" b="1" spc="80" dirty="0">
                <a:latin typeface="Saira" pitchFamily="2" charset="77"/>
                <a:cs typeface="Microsoft Sans Serif"/>
              </a:rPr>
              <a:t>distintas</a:t>
            </a:r>
            <a:r>
              <a:rPr sz="2400" b="1" spc="70" dirty="0">
                <a:latin typeface="Saira" pitchFamily="2" charset="77"/>
                <a:cs typeface="Microsoft Sans Serif"/>
              </a:rPr>
              <a:t> alternativas</a:t>
            </a:r>
            <a:r>
              <a:rPr sz="2400" b="1" spc="5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a</a:t>
            </a:r>
            <a:r>
              <a:rPr sz="2400" b="1" spc="35" dirty="0">
                <a:latin typeface="Saira" pitchFamily="2" charset="77"/>
                <a:cs typeface="Microsoft Sans Serif"/>
              </a:rPr>
              <a:t> </a:t>
            </a:r>
            <a:r>
              <a:rPr sz="2400" b="1" spc="95" dirty="0">
                <a:latin typeface="Saira" pitchFamily="2" charset="77"/>
                <a:cs typeface="Microsoft Sans Serif"/>
              </a:rPr>
              <a:t>tus</a:t>
            </a:r>
            <a:r>
              <a:rPr sz="2400" b="1" spc="40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clientes,</a:t>
            </a:r>
            <a:r>
              <a:rPr sz="2400" b="1" spc="3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para</a:t>
            </a:r>
            <a:r>
              <a:rPr sz="2400" b="1" spc="50" dirty="0">
                <a:latin typeface="Saira" pitchFamily="2" charset="77"/>
                <a:cs typeface="Microsoft Sans Serif"/>
              </a:rPr>
              <a:t> que</a:t>
            </a:r>
            <a:r>
              <a:rPr sz="2400" b="1" spc="25" dirty="0">
                <a:latin typeface="Saira" pitchFamily="2" charset="77"/>
                <a:cs typeface="Microsoft Sans Serif"/>
              </a:rPr>
              <a:t> </a:t>
            </a:r>
            <a:r>
              <a:rPr sz="2400" b="1" spc="50" dirty="0">
                <a:latin typeface="Saira" pitchFamily="2" charset="77"/>
                <a:cs typeface="Microsoft Sans Serif"/>
              </a:rPr>
              <a:t>logren</a:t>
            </a:r>
            <a:endParaRPr sz="2400" b="1" dirty="0">
              <a:latin typeface="Saira" pitchFamily="2" charset="77"/>
              <a:cs typeface="Microsoft Sans Serif"/>
            </a:endParaRPr>
          </a:p>
          <a:p>
            <a:pPr marL="12700" algn="ctr">
              <a:lnSpc>
                <a:spcPts val="6090"/>
              </a:lnSpc>
              <a:spcBef>
                <a:spcPts val="55"/>
              </a:spcBef>
            </a:pPr>
            <a:r>
              <a:rPr sz="5400" b="1" spc="-325" dirty="0">
                <a:solidFill>
                  <a:srgbClr val="0B0620"/>
                </a:solidFill>
                <a:latin typeface="Saira" pitchFamily="2" charset="77"/>
                <a:cs typeface="Arial"/>
              </a:rPr>
              <a:t>RESPALDO</a:t>
            </a:r>
            <a:r>
              <a:rPr sz="5400" b="1" spc="-8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54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Y</a:t>
            </a:r>
            <a:r>
              <a:rPr sz="540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5400" b="1" spc="-350" dirty="0">
                <a:solidFill>
                  <a:srgbClr val="BE0016"/>
                </a:solidFill>
                <a:latin typeface="Saira" pitchFamily="2" charset="77"/>
                <a:cs typeface="Arial"/>
              </a:rPr>
              <a:t>PROTECCIÓN</a:t>
            </a:r>
            <a:endParaRPr sz="5400" b="1" dirty="0">
              <a:latin typeface="Saira" pitchFamily="2" charset="77"/>
              <a:cs typeface="Arial"/>
            </a:endParaRPr>
          </a:p>
          <a:p>
            <a:pPr marL="12700" algn="ctr">
              <a:lnSpc>
                <a:spcPts val="2490"/>
              </a:lnSpc>
            </a:pPr>
            <a:r>
              <a:rPr sz="2400" b="1" dirty="0">
                <a:latin typeface="Saira" pitchFamily="2" charset="77"/>
                <a:cs typeface="Microsoft Sans Serif"/>
              </a:rPr>
              <a:t>para</a:t>
            </a:r>
            <a:r>
              <a:rPr sz="2400" b="1" spc="70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ellos,</a:t>
            </a:r>
            <a:r>
              <a:rPr sz="2400" b="1" spc="40" dirty="0">
                <a:latin typeface="Saira" pitchFamily="2" charset="77"/>
                <a:cs typeface="Microsoft Sans Serif"/>
              </a:rPr>
              <a:t> </a:t>
            </a:r>
            <a:r>
              <a:rPr sz="2400" b="1" spc="225" dirty="0">
                <a:latin typeface="Saira" pitchFamily="2" charset="77"/>
                <a:cs typeface="Microsoft Sans Serif"/>
              </a:rPr>
              <a:t>y</a:t>
            </a:r>
            <a:r>
              <a:rPr sz="2400" b="1" spc="4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los</a:t>
            </a:r>
            <a:r>
              <a:rPr sz="2400" b="1" spc="40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que</a:t>
            </a:r>
            <a:r>
              <a:rPr sz="2400" b="1" spc="40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más</a:t>
            </a:r>
            <a:r>
              <a:rPr sz="2400" b="1" spc="6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aman</a:t>
            </a:r>
            <a:r>
              <a:rPr sz="2400" b="1" spc="4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sobre</a:t>
            </a:r>
            <a:r>
              <a:rPr sz="2400" b="1" spc="55" dirty="0">
                <a:latin typeface="Saira" pitchFamily="2" charset="77"/>
                <a:cs typeface="Microsoft Sans Serif"/>
              </a:rPr>
              <a:t> </a:t>
            </a:r>
            <a:r>
              <a:rPr sz="2400" b="1" spc="60" dirty="0">
                <a:latin typeface="Saira" pitchFamily="2" charset="77"/>
                <a:cs typeface="Microsoft Sans Serif"/>
              </a:rPr>
              <a:t>lo</a:t>
            </a:r>
            <a:r>
              <a:rPr sz="2400" b="1" spc="45" dirty="0">
                <a:latin typeface="Saira" pitchFamily="2" charset="77"/>
                <a:cs typeface="Microsoft Sans Serif"/>
              </a:rPr>
              <a:t> </a:t>
            </a:r>
            <a:r>
              <a:rPr sz="2400" b="1" dirty="0">
                <a:latin typeface="Saira" pitchFamily="2" charset="77"/>
                <a:cs typeface="Microsoft Sans Serif"/>
              </a:rPr>
              <a:t>más</a:t>
            </a:r>
            <a:r>
              <a:rPr sz="2400" b="1" spc="50" dirty="0">
                <a:latin typeface="Saira" pitchFamily="2" charset="77"/>
                <a:cs typeface="Microsoft Sans Serif"/>
              </a:rPr>
              <a:t> </a:t>
            </a:r>
            <a:r>
              <a:rPr sz="2400" b="1" spc="65" dirty="0">
                <a:latin typeface="Saira" pitchFamily="2" charset="77"/>
                <a:cs typeface="Microsoft Sans Serif"/>
              </a:rPr>
              <a:t>importante:</a:t>
            </a:r>
            <a:endParaRPr sz="2400" b="1" dirty="0">
              <a:latin typeface="Saira" pitchFamily="2" charset="77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26666" y="8205151"/>
            <a:ext cx="11645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35" dirty="0">
                <a:solidFill>
                  <a:srgbClr val="0B0620"/>
                </a:solidFill>
                <a:latin typeface="Saira" pitchFamily="2" charset="77"/>
                <a:cs typeface="Arial"/>
              </a:rPr>
              <a:t>SALUD</a:t>
            </a:r>
            <a:endParaRPr sz="2800" b="1" dirty="0">
              <a:latin typeface="Saira" pitchFamily="2" charset="77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84999" y="8218999"/>
            <a:ext cx="18935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PREVISIÓN</a:t>
            </a:r>
            <a:endParaRPr sz="2800" b="1" dirty="0">
              <a:latin typeface="Saira" pitchFamily="2" charset="77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262830" y="8237819"/>
            <a:ext cx="19208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5" dirty="0">
                <a:solidFill>
                  <a:srgbClr val="0B0620"/>
                </a:solidFill>
                <a:latin typeface="Saira" pitchFamily="2" charset="77"/>
                <a:cs typeface="Arial"/>
              </a:rPr>
              <a:t>INVERSIÓN</a:t>
            </a:r>
            <a:endParaRPr sz="2800" b="1">
              <a:latin typeface="Saira" pitchFamily="2" charset="77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883765" y="8218999"/>
            <a:ext cx="14966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45" dirty="0">
                <a:solidFill>
                  <a:srgbClr val="0B0620"/>
                </a:solidFill>
                <a:latin typeface="Saira" pitchFamily="2" charset="77"/>
                <a:cs typeface="Arial"/>
              </a:rPr>
              <a:t>AHORRO</a:t>
            </a:r>
            <a:endParaRPr sz="2800" b="1">
              <a:latin typeface="Saira" pitchFamily="2" charset="77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94381" y="7134453"/>
            <a:ext cx="1079988" cy="107998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99832" y="7139640"/>
            <a:ext cx="1079999" cy="107999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79023" y="7167671"/>
            <a:ext cx="1079999" cy="107999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192188" y="7134453"/>
            <a:ext cx="1079995" cy="107998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419100"/>
            <a:ext cx="18288000" cy="401849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747" y="512567"/>
            <a:ext cx="16068019" cy="2905671"/>
          </a:xfrm>
          <a:prstGeom prst="rect">
            <a:avLst/>
          </a:prstGeom>
        </p:spPr>
        <p:txBody>
          <a:bodyPr vert="horz" wrap="square" lIns="0" tIns="1003050" rIns="0" bIns="0" rtlCol="0">
            <a:spAutoFit/>
          </a:bodyPr>
          <a:lstStyle/>
          <a:p>
            <a:pPr marL="3266440" marR="5080" indent="-452755">
              <a:lnSpc>
                <a:spcPts val="7159"/>
              </a:lnSpc>
              <a:spcBef>
                <a:spcPts val="1570"/>
              </a:spcBef>
            </a:pPr>
            <a:r>
              <a:rPr sz="7200" dirty="0">
                <a:solidFill>
                  <a:srgbClr val="FFFFFF"/>
                </a:solidFill>
                <a:latin typeface="Saira" pitchFamily="2" charset="77"/>
              </a:rPr>
              <a:t>¿EN QUÉ CONSISTE ESTE MODELO DE NEGOCIO?</a:t>
            </a:r>
            <a:endParaRPr sz="7200" dirty="0">
              <a:latin typeface="Saira" pitchFamily="2" charset="7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14124" y="6184403"/>
            <a:ext cx="3998595" cy="66929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0"/>
              </a:spcBef>
            </a:pPr>
            <a:r>
              <a:rPr sz="2400" b="1" spc="-55" dirty="0">
                <a:solidFill>
                  <a:srgbClr val="0B0620"/>
                </a:solidFill>
                <a:latin typeface="Saira" pitchFamily="2" charset="77"/>
                <a:cs typeface="Arial"/>
              </a:rPr>
              <a:t>IDENTIFICAR</a:t>
            </a:r>
            <a:r>
              <a:rPr sz="2400" b="1" spc="-10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400" b="1" spc="-114" dirty="0">
                <a:solidFill>
                  <a:srgbClr val="BE0016"/>
                </a:solidFill>
                <a:latin typeface="Saira" pitchFamily="2" charset="77"/>
                <a:cs typeface="Arial"/>
              </a:rPr>
              <a:t>NECESIDADES</a:t>
            </a:r>
            <a:endParaRPr sz="2400" b="1" dirty="0">
              <a:latin typeface="Saira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spc="140" dirty="0">
                <a:latin typeface="Saira" pitchFamily="2" charset="77"/>
                <a:cs typeface="Microsoft Sans Serif"/>
              </a:rPr>
              <a:t>y</a:t>
            </a:r>
            <a:r>
              <a:rPr sz="1600" b="1" spc="60" dirty="0">
                <a:latin typeface="Saira" pitchFamily="2" charset="77"/>
                <a:cs typeface="Microsoft Sans Serif"/>
              </a:rPr>
              <a:t> </a:t>
            </a:r>
            <a:r>
              <a:rPr sz="1600" b="1" dirty="0">
                <a:latin typeface="Saira" pitchFamily="2" charset="77"/>
                <a:cs typeface="Microsoft Sans Serif"/>
              </a:rPr>
              <a:t>posibilidades</a:t>
            </a:r>
            <a:r>
              <a:rPr sz="1600" b="1" spc="140" dirty="0">
                <a:latin typeface="Saira" pitchFamily="2" charset="77"/>
                <a:cs typeface="Microsoft Sans Serif"/>
              </a:rPr>
              <a:t> </a:t>
            </a:r>
            <a:r>
              <a:rPr sz="1600" b="1" dirty="0">
                <a:latin typeface="Saira" pitchFamily="2" charset="77"/>
                <a:cs typeface="Microsoft Sans Serif"/>
              </a:rPr>
              <a:t>de</a:t>
            </a:r>
            <a:r>
              <a:rPr sz="1600" b="1" spc="75" dirty="0">
                <a:latin typeface="Saira" pitchFamily="2" charset="77"/>
                <a:cs typeface="Microsoft Sans Serif"/>
              </a:rPr>
              <a:t> </a:t>
            </a:r>
            <a:r>
              <a:rPr sz="1600" b="1" dirty="0">
                <a:latin typeface="Saira" pitchFamily="2" charset="77"/>
                <a:cs typeface="Microsoft Sans Serif"/>
              </a:rPr>
              <a:t>los</a:t>
            </a:r>
            <a:r>
              <a:rPr sz="1600" b="1" spc="90" dirty="0">
                <a:latin typeface="Saira" pitchFamily="2" charset="77"/>
                <a:cs typeface="Microsoft Sans Serif"/>
              </a:rPr>
              <a:t> </a:t>
            </a:r>
            <a:r>
              <a:rPr sz="1600" b="1" spc="-10" dirty="0">
                <a:latin typeface="Saira" pitchFamily="2" charset="77"/>
                <a:cs typeface="Microsoft Sans Serif"/>
              </a:rPr>
              <a:t>clientes.</a:t>
            </a:r>
            <a:endParaRPr sz="1600" b="1" dirty="0">
              <a:latin typeface="Saira" pitchFamily="2" charset="77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762990" y="5989866"/>
            <a:ext cx="3204845" cy="853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25"/>
              </a:lnSpc>
              <a:spcBef>
                <a:spcPts val="100"/>
              </a:spcBef>
            </a:pPr>
            <a:r>
              <a:rPr sz="1800" b="1" dirty="0">
                <a:latin typeface="Saira" pitchFamily="2" charset="77"/>
                <a:cs typeface="Microsoft Sans Serif"/>
              </a:rPr>
              <a:t>Buscar</a:t>
            </a:r>
            <a:r>
              <a:rPr sz="1800" b="1" spc="50" dirty="0">
                <a:latin typeface="Saira" pitchFamily="2" charset="77"/>
                <a:cs typeface="Microsoft Sans Serif"/>
              </a:rPr>
              <a:t> </a:t>
            </a:r>
            <a:r>
              <a:rPr sz="1800" b="1" spc="-20" dirty="0">
                <a:latin typeface="Saira" pitchFamily="2" charset="77"/>
                <a:cs typeface="Microsoft Sans Serif"/>
              </a:rPr>
              <a:t>nuevo</a:t>
            </a:r>
            <a:endParaRPr sz="1800" b="1" dirty="0">
              <a:latin typeface="Saira" pitchFamily="2" charset="77"/>
              <a:cs typeface="Microsoft Sans Serif"/>
            </a:endParaRPr>
          </a:p>
          <a:p>
            <a:pPr marL="12700">
              <a:lnSpc>
                <a:spcPts val="2540"/>
              </a:lnSpc>
            </a:pPr>
            <a:r>
              <a:rPr sz="2400" b="1" spc="-135" dirty="0">
                <a:solidFill>
                  <a:srgbClr val="0B0620"/>
                </a:solidFill>
                <a:latin typeface="Saira" pitchFamily="2" charset="77"/>
                <a:cs typeface="Arial"/>
              </a:rPr>
              <a:t>MERCADO</a:t>
            </a:r>
            <a:r>
              <a:rPr sz="24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400" b="1" spc="-110" dirty="0">
                <a:solidFill>
                  <a:srgbClr val="BE0016"/>
                </a:solidFill>
                <a:latin typeface="Saira" pitchFamily="2" charset="77"/>
                <a:cs typeface="Arial"/>
              </a:rPr>
              <a:t>POTENCIAL</a:t>
            </a:r>
            <a:endParaRPr sz="2400" b="1" dirty="0">
              <a:latin typeface="Saira" pitchFamily="2" charset="77"/>
              <a:cs typeface="Arial"/>
            </a:endParaRPr>
          </a:p>
          <a:p>
            <a:pPr marL="12700">
              <a:lnSpc>
                <a:spcPts val="2050"/>
              </a:lnSpc>
            </a:pPr>
            <a:r>
              <a:rPr sz="1800" b="1" dirty="0">
                <a:latin typeface="Saira" pitchFamily="2" charset="77"/>
                <a:cs typeface="Microsoft Sans Serif"/>
              </a:rPr>
              <a:t>de</a:t>
            </a:r>
            <a:r>
              <a:rPr sz="1800" b="1" spc="75" dirty="0">
                <a:latin typeface="Saira" pitchFamily="2" charset="77"/>
                <a:cs typeface="Microsoft Sans Serif"/>
              </a:rPr>
              <a:t> </a:t>
            </a:r>
            <a:r>
              <a:rPr sz="1800" b="1" dirty="0">
                <a:latin typeface="Saira" pitchFamily="2" charset="77"/>
                <a:cs typeface="Microsoft Sans Serif"/>
              </a:rPr>
              <a:t>manera</a:t>
            </a:r>
            <a:r>
              <a:rPr sz="1800" b="1" spc="105" dirty="0">
                <a:latin typeface="Saira" pitchFamily="2" charset="77"/>
                <a:cs typeface="Microsoft Sans Serif"/>
              </a:rPr>
              <a:t> </a:t>
            </a:r>
            <a:r>
              <a:rPr sz="1800" b="1" spc="-10" dirty="0">
                <a:latin typeface="Saira" pitchFamily="2" charset="77"/>
                <a:cs typeface="Microsoft Sans Serif"/>
              </a:rPr>
              <a:t>constante.</a:t>
            </a:r>
            <a:endParaRPr sz="1800" b="1" dirty="0">
              <a:latin typeface="Saira" pitchFamily="2" charset="77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65258" y="6218748"/>
            <a:ext cx="4031615" cy="696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445"/>
              </a:lnSpc>
              <a:spcBef>
                <a:spcPts val="95"/>
              </a:spcBef>
            </a:pPr>
            <a:r>
              <a:rPr sz="1600" b="1" spc="-10" dirty="0">
                <a:latin typeface="Saira" pitchFamily="2" charset="77"/>
                <a:cs typeface="Microsoft Sans Serif"/>
              </a:rPr>
              <a:t>Se</a:t>
            </a:r>
            <a:r>
              <a:rPr sz="1600" b="1" spc="110" dirty="0">
                <a:latin typeface="Saira" pitchFamily="2" charset="77"/>
                <a:cs typeface="Microsoft Sans Serif"/>
              </a:rPr>
              <a:t> </a:t>
            </a:r>
            <a:r>
              <a:rPr sz="1600" b="1" dirty="0" err="1">
                <a:latin typeface="Saira" pitchFamily="2" charset="77"/>
                <a:cs typeface="Microsoft Sans Serif"/>
              </a:rPr>
              <a:t>buscan</a:t>
            </a:r>
            <a:r>
              <a:rPr sz="1600" b="1" spc="185" dirty="0">
                <a:latin typeface="Saira" pitchFamily="2" charset="77"/>
                <a:cs typeface="Microsoft Sans Serif"/>
              </a:rPr>
              <a:t> </a:t>
            </a:r>
            <a:r>
              <a:rPr sz="1600" b="1" spc="-10" dirty="0">
                <a:latin typeface="Saira" pitchFamily="2" charset="77"/>
                <a:cs typeface="Microsoft Sans Serif"/>
              </a:rPr>
              <a:t>perfiles</a:t>
            </a:r>
            <a:endParaRPr sz="1600" b="1" dirty="0">
              <a:latin typeface="Saira" pitchFamily="2" charset="77"/>
              <a:cs typeface="Microsoft Sans Serif"/>
            </a:endParaRPr>
          </a:p>
          <a:p>
            <a:pPr marL="12700">
              <a:lnSpc>
                <a:spcPts val="3845"/>
              </a:lnSpc>
            </a:pPr>
            <a:r>
              <a:rPr sz="5400" b="1" baseline="-1543" dirty="0">
                <a:solidFill>
                  <a:srgbClr val="BE0016"/>
                </a:solidFill>
                <a:latin typeface="Saira" pitchFamily="2" charset="77"/>
                <a:cs typeface="Arial"/>
              </a:rPr>
              <a:t>VIP</a:t>
            </a:r>
            <a:r>
              <a:rPr sz="5400" b="1" spc="-44" baseline="-1543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320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COMERCIALES</a:t>
            </a:r>
            <a:endParaRPr sz="3200" b="1" dirty="0">
              <a:latin typeface="Saira" pitchFamily="2" charset="77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6917" y="5948767"/>
            <a:ext cx="1079999" cy="10799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04250" y="5873215"/>
            <a:ext cx="1079999" cy="10799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85785" y="5924959"/>
            <a:ext cx="1079999" cy="107999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260340" y="7873145"/>
            <a:ext cx="3715385" cy="664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5"/>
              </a:lnSpc>
              <a:spcBef>
                <a:spcPts val="100"/>
              </a:spcBef>
            </a:pPr>
            <a:r>
              <a:rPr sz="1800" b="1" dirty="0">
                <a:latin typeface="Saira" pitchFamily="2" charset="77"/>
                <a:cs typeface="Microsoft Sans Serif"/>
              </a:rPr>
              <a:t>Establecer</a:t>
            </a:r>
            <a:r>
              <a:rPr sz="1800" b="1" spc="50" dirty="0">
                <a:latin typeface="Saira" pitchFamily="2" charset="77"/>
                <a:cs typeface="Microsoft Sans Serif"/>
              </a:rPr>
              <a:t> </a:t>
            </a:r>
            <a:r>
              <a:rPr sz="1800" b="1" spc="45" dirty="0">
                <a:latin typeface="Saira" pitchFamily="2" charset="77"/>
                <a:cs typeface="Microsoft Sans Serif"/>
              </a:rPr>
              <a:t>estrategias</a:t>
            </a:r>
            <a:r>
              <a:rPr sz="1800" b="1" spc="55" dirty="0">
                <a:latin typeface="Saira" pitchFamily="2" charset="77"/>
                <a:cs typeface="Microsoft Sans Serif"/>
              </a:rPr>
              <a:t> </a:t>
            </a:r>
            <a:r>
              <a:rPr sz="1800" b="1" spc="-25" dirty="0">
                <a:latin typeface="Saira" pitchFamily="2" charset="77"/>
                <a:cs typeface="Microsoft Sans Serif"/>
              </a:rPr>
              <a:t>de</a:t>
            </a:r>
            <a:endParaRPr sz="1800" b="1" dirty="0">
              <a:latin typeface="Saira" pitchFamily="2" charset="77"/>
              <a:cs typeface="Microsoft Sans Serif"/>
            </a:endParaRPr>
          </a:p>
          <a:p>
            <a:pPr marL="12700">
              <a:lnSpc>
                <a:spcPts val="2875"/>
              </a:lnSpc>
            </a:pPr>
            <a:r>
              <a:rPr sz="2400" b="1" spc="-135" dirty="0">
                <a:solidFill>
                  <a:srgbClr val="0B0620"/>
                </a:solidFill>
                <a:latin typeface="Saira" pitchFamily="2" charset="77"/>
                <a:cs typeface="Arial"/>
              </a:rPr>
              <a:t>CAPTACIÓN</a:t>
            </a:r>
            <a:r>
              <a:rPr sz="2400" b="1" spc="2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4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400" b="1" spc="-2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400" b="1" spc="-105" dirty="0">
                <a:solidFill>
                  <a:srgbClr val="BE0016"/>
                </a:solidFill>
                <a:latin typeface="Saira" pitchFamily="2" charset="77"/>
                <a:cs typeface="Arial"/>
              </a:rPr>
              <a:t>MERCADO</a:t>
            </a:r>
            <a:endParaRPr sz="2400" b="1" dirty="0">
              <a:latin typeface="Saira" pitchFamily="2" charset="77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535756" y="7783810"/>
            <a:ext cx="2493010" cy="9951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50"/>
              </a:lnSpc>
              <a:spcBef>
                <a:spcPts val="100"/>
              </a:spcBef>
            </a:pPr>
            <a:r>
              <a:rPr sz="1800" b="1" dirty="0">
                <a:latin typeface="Saira" pitchFamily="2" charset="77"/>
                <a:cs typeface="Microsoft Sans Serif"/>
              </a:rPr>
              <a:t>Dar</a:t>
            </a:r>
            <a:r>
              <a:rPr sz="1800" b="1" spc="20" dirty="0">
                <a:latin typeface="Saira" pitchFamily="2" charset="77"/>
                <a:cs typeface="Microsoft Sans Serif"/>
              </a:rPr>
              <a:t> </a:t>
            </a:r>
            <a:r>
              <a:rPr sz="1800" b="1" dirty="0">
                <a:latin typeface="Saira" pitchFamily="2" charset="77"/>
                <a:cs typeface="Microsoft Sans Serif"/>
              </a:rPr>
              <a:t>servicio </a:t>
            </a:r>
            <a:r>
              <a:rPr sz="1800" b="1" spc="170" dirty="0">
                <a:latin typeface="Saira" pitchFamily="2" charset="77"/>
                <a:cs typeface="Microsoft Sans Serif"/>
              </a:rPr>
              <a:t>y</a:t>
            </a:r>
            <a:r>
              <a:rPr sz="1800" b="1" spc="495" dirty="0">
                <a:latin typeface="Saira" pitchFamily="2" charset="77"/>
                <a:cs typeface="Microsoft Sans Serif"/>
              </a:rPr>
              <a:t> </a:t>
            </a:r>
            <a:r>
              <a:rPr sz="1800" b="1" spc="-10" dirty="0">
                <a:latin typeface="Saira" pitchFamily="2" charset="77"/>
                <a:cs typeface="Microsoft Sans Serif"/>
              </a:rPr>
              <a:t>atención</a:t>
            </a:r>
            <a:endParaRPr sz="1800" b="1">
              <a:latin typeface="Saira" pitchFamily="2" charset="77"/>
              <a:cs typeface="Microsoft Sans Serif"/>
            </a:endParaRPr>
          </a:p>
          <a:p>
            <a:pPr marL="12700">
              <a:lnSpc>
                <a:spcPts val="3629"/>
              </a:lnSpc>
            </a:pPr>
            <a:r>
              <a:rPr sz="3200" b="1" spc="-155" dirty="0">
                <a:solidFill>
                  <a:srgbClr val="0B0620"/>
                </a:solidFill>
                <a:latin typeface="Saira" pitchFamily="2" charset="77"/>
                <a:cs typeface="Arial"/>
              </a:rPr>
              <a:t>POST</a:t>
            </a:r>
            <a:r>
              <a:rPr sz="3200" b="1" spc="-4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200" b="1" spc="-70" dirty="0">
                <a:solidFill>
                  <a:srgbClr val="BE0016"/>
                </a:solidFill>
                <a:latin typeface="Saira" pitchFamily="2" charset="77"/>
                <a:cs typeface="Arial"/>
              </a:rPr>
              <a:t>VENTA</a:t>
            </a:r>
            <a:endParaRPr sz="3200" b="1">
              <a:latin typeface="Saira" pitchFamily="2" charset="77"/>
              <a:cs typeface="Aria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26991" y="7610602"/>
            <a:ext cx="1079995" cy="107999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39731" y="7610602"/>
            <a:ext cx="1079999" cy="10799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19100"/>
            <a:ext cx="18288000" cy="401849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90747" y="512567"/>
            <a:ext cx="16068019" cy="2503100"/>
          </a:xfrm>
          <a:prstGeom prst="rect">
            <a:avLst/>
          </a:prstGeom>
        </p:spPr>
        <p:txBody>
          <a:bodyPr vert="horz" wrap="square" lIns="0" tIns="1381612" rIns="0" bIns="0" rtlCol="0">
            <a:spAutoFit/>
          </a:bodyPr>
          <a:lstStyle/>
          <a:p>
            <a:pPr marL="4041140">
              <a:lnSpc>
                <a:spcPct val="100000"/>
              </a:lnSpc>
              <a:spcBef>
                <a:spcPts val="100"/>
              </a:spcBef>
            </a:pPr>
            <a:r>
              <a:rPr sz="7200" spc="-390" dirty="0">
                <a:solidFill>
                  <a:srgbClr val="FFFFFF"/>
                </a:solidFill>
                <a:latin typeface="Saira" pitchFamily="2" charset="77"/>
              </a:rPr>
              <a:t>¿QUIÉNES</a:t>
            </a:r>
            <a:r>
              <a:rPr sz="7200" spc="-110" dirty="0">
                <a:solidFill>
                  <a:srgbClr val="FFFFFF"/>
                </a:solidFill>
                <a:latin typeface="Saira" pitchFamily="2" charset="77"/>
              </a:rPr>
              <a:t> </a:t>
            </a:r>
            <a:r>
              <a:rPr sz="7200" spc="-415" dirty="0">
                <a:solidFill>
                  <a:srgbClr val="FFFFFF"/>
                </a:solidFill>
                <a:latin typeface="Saira" pitchFamily="2" charset="77"/>
              </a:rPr>
              <a:t>SOMOS?</a:t>
            </a:r>
            <a:endParaRPr sz="7200" dirty="0">
              <a:latin typeface="Saira" pitchFamily="2" charset="7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14196" y="4642676"/>
            <a:ext cx="12267565" cy="127825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R="70485" algn="ctr">
              <a:lnSpc>
                <a:spcPct val="100000"/>
              </a:lnSpc>
              <a:spcBef>
                <a:spcPts val="890"/>
              </a:spcBef>
            </a:pPr>
            <a:r>
              <a:rPr sz="3450" b="1" spc="-245" dirty="0">
                <a:solidFill>
                  <a:srgbClr val="0B0620"/>
                </a:solidFill>
                <a:latin typeface="Saira" pitchFamily="2" charset="77"/>
                <a:cs typeface="Arial"/>
              </a:rPr>
              <a:t>Somos</a:t>
            </a:r>
            <a:r>
              <a:rPr sz="3450" b="1" spc="-54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una</a:t>
            </a:r>
            <a:r>
              <a:rPr sz="3450" b="1" spc="-5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45" dirty="0">
                <a:solidFill>
                  <a:srgbClr val="0B0620"/>
                </a:solidFill>
                <a:latin typeface="Saira" pitchFamily="2" charset="77"/>
                <a:cs typeface="Arial"/>
              </a:rPr>
              <a:t>consultoría</a:t>
            </a:r>
            <a:r>
              <a:rPr sz="3450" b="1" spc="-50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75" dirty="0">
                <a:solidFill>
                  <a:srgbClr val="0B0620"/>
                </a:solidFill>
                <a:latin typeface="Saira" pitchFamily="2" charset="77"/>
                <a:cs typeface="Arial"/>
              </a:rPr>
              <a:t>financiera</a:t>
            </a:r>
            <a:r>
              <a:rPr sz="3450" b="1" spc="-39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100%</a:t>
            </a:r>
            <a:r>
              <a:rPr sz="3450" b="1" spc="-484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Mexicana</a:t>
            </a:r>
            <a:r>
              <a:rPr sz="3450" b="1" spc="-4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265" dirty="0">
                <a:solidFill>
                  <a:srgbClr val="0B0620"/>
                </a:solidFill>
                <a:latin typeface="Saira" pitchFamily="2" charset="77"/>
                <a:cs typeface="Arial"/>
              </a:rPr>
              <a:t>con</a:t>
            </a:r>
            <a:r>
              <a:rPr sz="3450" b="1" spc="-48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25" dirty="0">
                <a:solidFill>
                  <a:srgbClr val="0B0620"/>
                </a:solidFill>
                <a:latin typeface="Saira" pitchFamily="2" charset="77"/>
                <a:cs typeface="Arial"/>
              </a:rPr>
              <a:t>más</a:t>
            </a:r>
            <a:endParaRPr sz="3450" b="1" dirty="0">
              <a:latin typeface="Saira" pitchFamily="2" charset="77"/>
              <a:cs typeface="Arial"/>
            </a:endParaRPr>
          </a:p>
          <a:p>
            <a:pPr marR="3175" algn="ctr">
              <a:lnSpc>
                <a:spcPct val="100000"/>
              </a:lnSpc>
              <a:spcBef>
                <a:spcPts val="790"/>
              </a:spcBef>
            </a:pPr>
            <a:r>
              <a:rPr sz="3450" b="1" spc="-105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3450" b="1" spc="-4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254" dirty="0">
                <a:solidFill>
                  <a:srgbClr val="0B0620"/>
                </a:solidFill>
                <a:latin typeface="Saira" pitchFamily="2" charset="77"/>
                <a:cs typeface="Arial"/>
              </a:rPr>
              <a:t>30</a:t>
            </a:r>
            <a:r>
              <a:rPr sz="3450" b="1" spc="-4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85" dirty="0">
                <a:solidFill>
                  <a:srgbClr val="0B0620"/>
                </a:solidFill>
                <a:latin typeface="Saira" pitchFamily="2" charset="77"/>
                <a:cs typeface="Arial"/>
              </a:rPr>
              <a:t>años</a:t>
            </a:r>
            <a:r>
              <a:rPr sz="3450" b="1" spc="-5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05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3450" b="1" spc="-4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00" dirty="0">
                <a:solidFill>
                  <a:srgbClr val="0B0620"/>
                </a:solidFill>
                <a:latin typeface="Saira" pitchFamily="2" charset="77"/>
                <a:cs typeface="Arial"/>
              </a:rPr>
              <a:t>experiencia</a:t>
            </a:r>
            <a:r>
              <a:rPr sz="3450" b="1" spc="-4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20" dirty="0">
                <a:solidFill>
                  <a:srgbClr val="0B0620"/>
                </a:solidFill>
                <a:latin typeface="Saira" pitchFamily="2" charset="77"/>
                <a:cs typeface="Arial"/>
              </a:rPr>
              <a:t>en</a:t>
            </a:r>
            <a:r>
              <a:rPr sz="3450" b="1" spc="-51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5" dirty="0">
                <a:solidFill>
                  <a:srgbClr val="0B0620"/>
                </a:solidFill>
                <a:latin typeface="Saira" pitchFamily="2" charset="77"/>
                <a:cs typeface="Arial"/>
              </a:rPr>
              <a:t>el</a:t>
            </a:r>
            <a:r>
              <a:rPr sz="3450" b="1" spc="-40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45" dirty="0">
                <a:solidFill>
                  <a:srgbClr val="0B0620"/>
                </a:solidFill>
                <a:latin typeface="Saira" pitchFamily="2" charset="77"/>
                <a:cs typeface="Arial"/>
              </a:rPr>
              <a:t>ramo</a:t>
            </a:r>
            <a:r>
              <a:rPr sz="3450" b="1" spc="-56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180" dirty="0">
                <a:solidFill>
                  <a:srgbClr val="0B0620"/>
                </a:solidFill>
                <a:latin typeface="Saira" pitchFamily="2" charset="77"/>
                <a:cs typeface="Arial"/>
              </a:rPr>
              <a:t>asegurador,</a:t>
            </a:r>
            <a:r>
              <a:rPr sz="3450" b="1" spc="-52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200" dirty="0">
                <a:solidFill>
                  <a:srgbClr val="0B0620"/>
                </a:solidFill>
                <a:latin typeface="Saira" pitchFamily="2" charset="77"/>
                <a:cs typeface="Arial"/>
              </a:rPr>
              <a:t>encargados</a:t>
            </a:r>
            <a:r>
              <a:rPr sz="3450" b="1" spc="-5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450" b="1" spc="-320" dirty="0">
                <a:solidFill>
                  <a:srgbClr val="0B0620"/>
                </a:solidFill>
                <a:latin typeface="Saira" pitchFamily="2" charset="77"/>
                <a:cs typeface="Arial"/>
              </a:rPr>
              <a:t>de:</a:t>
            </a:r>
            <a:endParaRPr sz="3450" b="1" dirty="0">
              <a:latin typeface="Saira" pitchFamily="2" charset="77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44985" y="6544967"/>
            <a:ext cx="1610156" cy="179999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43999" y="6544967"/>
            <a:ext cx="1799999" cy="179999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37936" y="6544970"/>
            <a:ext cx="1799999" cy="179999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619724" y="8341268"/>
            <a:ext cx="13068300" cy="1155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501650" algn="ctr">
              <a:lnSpc>
                <a:spcPct val="100000"/>
              </a:lnSpc>
              <a:spcBef>
                <a:spcPts val="90"/>
              </a:spcBef>
              <a:tabLst>
                <a:tab pos="4649470" algn="l"/>
                <a:tab pos="8611870" algn="l"/>
              </a:tabLst>
            </a:pPr>
            <a:r>
              <a:rPr sz="255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ATRAER</a:t>
            </a:r>
            <a:r>
              <a:rPr sz="255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	</a:t>
            </a:r>
            <a:r>
              <a:rPr sz="255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CAPACITAR</a:t>
            </a:r>
            <a:r>
              <a:rPr sz="255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	</a:t>
            </a:r>
            <a:r>
              <a:rPr sz="2550" b="1" spc="-70" dirty="0">
                <a:solidFill>
                  <a:srgbClr val="0B0620"/>
                </a:solidFill>
                <a:latin typeface="Saira" pitchFamily="2" charset="77"/>
                <a:cs typeface="Arial"/>
              </a:rPr>
              <a:t>DESARROLLAR</a:t>
            </a:r>
            <a:endParaRPr sz="2550" b="1" dirty="0">
              <a:latin typeface="Saira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2550" b="1" dirty="0">
              <a:latin typeface="Saira" pitchFamily="2" charset="77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spc="-90" dirty="0">
                <a:solidFill>
                  <a:srgbClr val="0B0620"/>
                </a:solidFill>
                <a:latin typeface="Saira" pitchFamily="2" charset="77"/>
                <a:cs typeface="Arial"/>
              </a:rPr>
              <a:t>A</a:t>
            </a:r>
            <a:r>
              <a:rPr sz="2000" b="1" spc="-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00" dirty="0">
                <a:solidFill>
                  <a:srgbClr val="0B0620"/>
                </a:solidFill>
                <a:latin typeface="Saira" pitchFamily="2" charset="77"/>
                <a:cs typeface="Arial"/>
              </a:rPr>
              <a:t>NUESTROS</a:t>
            </a:r>
            <a:r>
              <a:rPr sz="2000" b="1" spc="-7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CONSULTORES,</a:t>
            </a:r>
            <a:r>
              <a:rPr sz="2000" b="1" spc="-8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65" dirty="0">
                <a:solidFill>
                  <a:srgbClr val="0B0620"/>
                </a:solidFill>
                <a:latin typeface="Saira" pitchFamily="2" charset="77"/>
                <a:cs typeface="Arial"/>
              </a:rPr>
              <a:t>CON</a:t>
            </a:r>
            <a:r>
              <a:rPr sz="2000" b="1" spc="-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EL</a:t>
            </a:r>
            <a:r>
              <a:rPr sz="2000" b="1" spc="-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FIN</a:t>
            </a:r>
            <a:r>
              <a:rPr sz="2000" b="1" spc="-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2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000" b="1" spc="-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55" dirty="0">
                <a:solidFill>
                  <a:srgbClr val="0B0620"/>
                </a:solidFill>
                <a:latin typeface="Saira" pitchFamily="2" charset="77"/>
                <a:cs typeface="Arial"/>
              </a:rPr>
              <a:t>OFRECER</a:t>
            </a:r>
            <a:r>
              <a:rPr sz="200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SOLUCIONES</a:t>
            </a:r>
            <a:r>
              <a:rPr sz="2000" b="1" spc="-8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20" dirty="0">
                <a:solidFill>
                  <a:srgbClr val="0B0620"/>
                </a:solidFill>
                <a:latin typeface="Saira" pitchFamily="2" charset="77"/>
                <a:cs typeface="Arial"/>
              </a:rPr>
              <a:t>HECHAS</a:t>
            </a:r>
            <a:r>
              <a:rPr sz="200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A</a:t>
            </a:r>
            <a:r>
              <a:rPr sz="2000" b="1" spc="-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25" dirty="0">
                <a:solidFill>
                  <a:srgbClr val="0B0620"/>
                </a:solidFill>
                <a:latin typeface="Saira" pitchFamily="2" charset="77"/>
                <a:cs typeface="Arial"/>
              </a:rPr>
              <a:t>LA</a:t>
            </a:r>
            <a:r>
              <a:rPr sz="200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35" dirty="0">
                <a:solidFill>
                  <a:srgbClr val="0B0620"/>
                </a:solidFill>
                <a:latin typeface="Saira" pitchFamily="2" charset="77"/>
                <a:cs typeface="Arial"/>
              </a:rPr>
              <a:t>MEDIDA</a:t>
            </a:r>
            <a:r>
              <a:rPr sz="2000" b="1" spc="-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2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000" b="1" spc="-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55" dirty="0">
                <a:solidFill>
                  <a:srgbClr val="0B0620"/>
                </a:solidFill>
                <a:latin typeface="Saira" pitchFamily="2" charset="77"/>
                <a:cs typeface="Arial"/>
              </a:rPr>
              <a:t>CADA</a:t>
            </a:r>
            <a:r>
              <a:rPr sz="2000" b="1" spc="-6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CLIENTE.</a:t>
            </a:r>
            <a:endParaRPr sz="2000" b="1" dirty="0">
              <a:latin typeface="Saira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01378" y="5011915"/>
            <a:ext cx="2282825" cy="2169795"/>
            <a:chOff x="3001378" y="5011915"/>
            <a:chExt cx="2282825" cy="2169795"/>
          </a:xfrm>
        </p:grpSpPr>
        <p:sp>
          <p:nvSpPr>
            <p:cNvPr id="3" name="object 3"/>
            <p:cNvSpPr/>
            <p:nvPr/>
          </p:nvSpPr>
          <p:spPr>
            <a:xfrm>
              <a:off x="3202744" y="5208831"/>
              <a:ext cx="1889760" cy="1785620"/>
            </a:xfrm>
            <a:custGeom>
              <a:avLst/>
              <a:gdLst/>
              <a:ahLst/>
              <a:cxnLst/>
              <a:rect l="l" t="t" r="r" b="b"/>
              <a:pathLst>
                <a:path w="1889760" h="1785620">
                  <a:moveTo>
                    <a:pt x="0" y="0"/>
                  </a:moveTo>
                  <a:lnTo>
                    <a:pt x="1889379" y="1785226"/>
                  </a:lnTo>
                </a:path>
              </a:pathLst>
            </a:custGeom>
            <a:ln w="4767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0903" y="5021453"/>
              <a:ext cx="227595" cy="2272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006140" y="5016677"/>
              <a:ext cx="237490" cy="236854"/>
            </a:xfrm>
            <a:custGeom>
              <a:avLst/>
              <a:gdLst/>
              <a:ahLst/>
              <a:cxnLst/>
              <a:rect l="l" t="t" r="r" b="b"/>
              <a:pathLst>
                <a:path w="237489" h="236854">
                  <a:moveTo>
                    <a:pt x="0" y="0"/>
                  </a:moveTo>
                  <a:lnTo>
                    <a:pt x="237121" y="0"/>
                  </a:lnTo>
                  <a:lnTo>
                    <a:pt x="237121" y="236804"/>
                  </a:lnTo>
                  <a:lnTo>
                    <a:pt x="0" y="23680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6377" y="6954164"/>
              <a:ext cx="227594" cy="227274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5051615" y="6949388"/>
            <a:ext cx="237490" cy="236854"/>
          </a:xfrm>
          <a:custGeom>
            <a:avLst/>
            <a:gdLst/>
            <a:ahLst/>
            <a:cxnLst/>
            <a:rect l="l" t="t" r="r" b="b"/>
            <a:pathLst>
              <a:path w="237489" h="236854">
                <a:moveTo>
                  <a:pt x="0" y="0"/>
                </a:moveTo>
                <a:lnTo>
                  <a:pt x="237121" y="0"/>
                </a:lnTo>
                <a:lnTo>
                  <a:pt x="237121" y="236804"/>
                </a:lnTo>
                <a:lnTo>
                  <a:pt x="0" y="236804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907680" y="3902211"/>
            <a:ext cx="1974214" cy="1020444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169545" marR="5080" indent="-157480" algn="ctr">
              <a:lnSpc>
                <a:spcPts val="2600"/>
              </a:lnSpc>
              <a:spcBef>
                <a:spcPts val="275"/>
              </a:spcBef>
            </a:pPr>
            <a:r>
              <a:rPr sz="2250" b="1" spc="-254" dirty="0">
                <a:solidFill>
                  <a:srgbClr val="0B0620"/>
                </a:solidFill>
                <a:latin typeface="Saira" pitchFamily="2" charset="77"/>
                <a:cs typeface="Arial"/>
              </a:rPr>
              <a:t>CONTACTO</a:t>
            </a:r>
            <a:r>
              <a:rPr sz="2250" b="1" spc="-33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300" dirty="0">
                <a:solidFill>
                  <a:srgbClr val="0B0620"/>
                </a:solidFill>
                <a:latin typeface="Saira" pitchFamily="2" charset="77"/>
                <a:cs typeface="Arial"/>
              </a:rPr>
              <a:t>CON </a:t>
            </a:r>
            <a:r>
              <a:rPr sz="2250" b="1" spc="-165" dirty="0">
                <a:solidFill>
                  <a:srgbClr val="0B0620"/>
                </a:solidFill>
                <a:latin typeface="Saira" pitchFamily="2" charset="77"/>
                <a:cs typeface="Arial"/>
              </a:rPr>
              <a:t>PROSPECTOS</a:t>
            </a:r>
            <a:endParaRPr sz="2250" dirty="0">
              <a:latin typeface="Saira" pitchFamily="2" charset="77"/>
              <a:cs typeface="Arial"/>
            </a:endParaRPr>
          </a:p>
          <a:p>
            <a:pPr marL="134620" algn="ctr">
              <a:lnSpc>
                <a:spcPts val="2455"/>
              </a:lnSpc>
            </a:pPr>
            <a:r>
              <a:rPr sz="2250" spc="-14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(Generar</a:t>
            </a:r>
            <a:r>
              <a:rPr sz="2250" spc="-3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Citas)</a:t>
            </a:r>
            <a:endParaRPr sz="2250" dirty="0">
              <a:latin typeface="Saira" pitchFamily="2" charset="77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04883" y="6963591"/>
            <a:ext cx="3074670" cy="117981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55575" algn="ctr">
              <a:lnSpc>
                <a:spcPct val="100000"/>
              </a:lnSpc>
              <a:spcBef>
                <a:spcPts val="600"/>
              </a:spcBef>
            </a:pPr>
            <a:r>
              <a:rPr sz="2250" b="1" spc="-250" dirty="0">
                <a:solidFill>
                  <a:srgbClr val="0B0620"/>
                </a:solidFill>
                <a:latin typeface="Saira" pitchFamily="2" charset="77"/>
                <a:cs typeface="Arial"/>
              </a:rPr>
              <a:t>CHECKUP</a:t>
            </a:r>
            <a:r>
              <a:rPr sz="2250" b="1" spc="-1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FINANCIERO</a:t>
            </a:r>
            <a:endParaRPr sz="2250" dirty="0">
              <a:latin typeface="Saira" pitchFamily="2" charset="77"/>
              <a:cs typeface="Arial"/>
            </a:endParaRPr>
          </a:p>
          <a:p>
            <a:pPr marL="12700" algn="ctr">
              <a:lnSpc>
                <a:spcPct val="100000"/>
              </a:lnSpc>
              <a:spcBef>
                <a:spcPts val="505"/>
              </a:spcBef>
            </a:pPr>
            <a:r>
              <a:rPr sz="2250" spc="-7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(Análisis</a:t>
            </a:r>
            <a:r>
              <a:rPr sz="2250" spc="-28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</a:t>
            </a:r>
            <a:r>
              <a:rPr sz="2250" spc="-29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6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Necesidades)</a:t>
            </a:r>
            <a:endParaRPr sz="2250" dirty="0">
              <a:latin typeface="Saira" pitchFamily="2" charset="77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159872" y="3746348"/>
            <a:ext cx="3740785" cy="1349728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73025" marR="82550" indent="-635" algn="ctr">
              <a:lnSpc>
                <a:spcPts val="2600"/>
              </a:lnSpc>
              <a:spcBef>
                <a:spcPts val="275"/>
              </a:spcBef>
            </a:pPr>
            <a:r>
              <a:rPr sz="2250" b="1" spc="-235" dirty="0">
                <a:solidFill>
                  <a:srgbClr val="0B0620"/>
                </a:solidFill>
                <a:latin typeface="Saira" pitchFamily="2" charset="77"/>
                <a:cs typeface="Arial"/>
              </a:rPr>
              <a:t>ELABORACIÓN</a:t>
            </a:r>
            <a:r>
              <a:rPr sz="2250" b="1" spc="-2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25" dirty="0">
                <a:solidFill>
                  <a:srgbClr val="0B0620"/>
                </a:solidFill>
                <a:latin typeface="Saira" pitchFamily="2" charset="77"/>
                <a:cs typeface="Arial"/>
              </a:rPr>
              <a:t>DE </a:t>
            </a:r>
            <a:r>
              <a:rPr sz="2250" b="1" spc="-185" dirty="0">
                <a:solidFill>
                  <a:srgbClr val="0B0620"/>
                </a:solidFill>
                <a:latin typeface="Saira" pitchFamily="2" charset="77"/>
                <a:cs typeface="Arial"/>
              </a:rPr>
              <a:t>ESTRATEGIAS</a:t>
            </a:r>
            <a:r>
              <a:rPr sz="2250" b="1" spc="-17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60" dirty="0">
                <a:solidFill>
                  <a:srgbClr val="0B0620"/>
                </a:solidFill>
                <a:latin typeface="Saira" pitchFamily="2" charset="77"/>
                <a:cs typeface="Arial"/>
              </a:rPr>
              <a:t>FINANCIERAS</a:t>
            </a:r>
            <a:endParaRPr sz="2250">
              <a:latin typeface="Saira" pitchFamily="2" charset="77"/>
              <a:cs typeface="Arial"/>
            </a:endParaRPr>
          </a:p>
          <a:p>
            <a:pPr algn="ctr">
              <a:lnSpc>
                <a:spcPts val="2455"/>
              </a:lnSpc>
            </a:pPr>
            <a:r>
              <a:rPr sz="2250" spc="-9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(Productos</a:t>
            </a:r>
            <a:r>
              <a:rPr sz="2250" spc="-2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9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Hechos</a:t>
            </a:r>
            <a:r>
              <a:rPr sz="2250" spc="-25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1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ala</a:t>
            </a:r>
            <a:r>
              <a:rPr sz="2250" spc="-30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Medida)</a:t>
            </a:r>
            <a:endParaRPr sz="2250">
              <a:latin typeface="Saira" pitchFamily="2" charset="77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595150" y="7160711"/>
            <a:ext cx="2419350" cy="1020444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327660" marR="22225" indent="-315595" algn="ctr">
              <a:lnSpc>
                <a:spcPts val="2600"/>
              </a:lnSpc>
              <a:spcBef>
                <a:spcPts val="275"/>
              </a:spcBef>
            </a:pPr>
            <a:r>
              <a:rPr sz="2250" b="1" spc="-195" dirty="0">
                <a:solidFill>
                  <a:srgbClr val="0B0620"/>
                </a:solidFill>
                <a:latin typeface="Saira" pitchFamily="2" charset="77"/>
                <a:cs typeface="Arial"/>
              </a:rPr>
              <a:t>PRESENTACIÓN</a:t>
            </a:r>
            <a:r>
              <a:rPr sz="2250" b="1" spc="-2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65" dirty="0">
                <a:solidFill>
                  <a:srgbClr val="0B0620"/>
                </a:solidFill>
                <a:latin typeface="Saira" pitchFamily="2" charset="77"/>
                <a:cs typeface="Arial"/>
              </a:rPr>
              <a:t>DE </a:t>
            </a:r>
            <a:r>
              <a:rPr sz="2250" b="1" spc="-85" dirty="0">
                <a:solidFill>
                  <a:srgbClr val="0B0620"/>
                </a:solidFill>
                <a:latin typeface="Saira" pitchFamily="2" charset="77"/>
                <a:cs typeface="Arial"/>
              </a:rPr>
              <a:t>PROPUESTAS</a:t>
            </a:r>
            <a:endParaRPr sz="2250" dirty="0">
              <a:latin typeface="Saira" pitchFamily="2" charset="77"/>
              <a:cs typeface="Arial"/>
            </a:endParaRPr>
          </a:p>
          <a:p>
            <a:pPr marL="76200" algn="ctr">
              <a:lnSpc>
                <a:spcPts val="2455"/>
              </a:lnSpc>
            </a:pPr>
            <a:r>
              <a:rPr sz="2250" spc="-14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(Cierre</a:t>
            </a:r>
            <a:r>
              <a:rPr sz="2250" spc="-32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</a:t>
            </a:r>
            <a:r>
              <a:rPr sz="2250" spc="-3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spc="-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Negocios)</a:t>
            </a:r>
            <a:endParaRPr sz="2250" dirty="0">
              <a:latin typeface="Saira" pitchFamily="2" charset="77"/>
              <a:cs typeface="Microsoft Sans Serif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62936" y="1081019"/>
            <a:ext cx="10124664" cy="92461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5900" dirty="0">
                <a:solidFill>
                  <a:srgbClr val="0B0620"/>
                </a:solidFill>
                <a:latin typeface="Saira ExtraBold" pitchFamily="2" charset="77"/>
              </a:rPr>
              <a:t>¿CÓMO ES EL PROCESO?</a:t>
            </a:r>
            <a:endParaRPr sz="5900" dirty="0">
              <a:latin typeface="Saira ExtraBold" pitchFamily="2" charset="77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353382" y="3350659"/>
            <a:ext cx="2152650" cy="2152650"/>
            <a:chOff x="1353382" y="3350659"/>
            <a:chExt cx="2152650" cy="2152650"/>
          </a:xfrm>
        </p:grpSpPr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53382" y="3350659"/>
              <a:ext cx="2152655" cy="215265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98185" y="3822901"/>
              <a:ext cx="1079999" cy="1079999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4319730" y="3229229"/>
            <a:ext cx="10158095" cy="5747385"/>
            <a:chOff x="4319730" y="3229229"/>
            <a:chExt cx="10158095" cy="5747385"/>
          </a:xfrm>
        </p:grpSpPr>
        <p:sp>
          <p:nvSpPr>
            <p:cNvPr id="17" name="object 17"/>
            <p:cNvSpPr/>
            <p:nvPr/>
          </p:nvSpPr>
          <p:spPr>
            <a:xfrm>
              <a:off x="6846371" y="5327831"/>
              <a:ext cx="2258060" cy="1288415"/>
            </a:xfrm>
            <a:custGeom>
              <a:avLst/>
              <a:gdLst/>
              <a:ahLst/>
              <a:cxnLst/>
              <a:rect l="l" t="t" r="r" b="b"/>
              <a:pathLst>
                <a:path w="2258059" h="1288415">
                  <a:moveTo>
                    <a:pt x="0" y="1288376"/>
                  </a:moveTo>
                  <a:lnTo>
                    <a:pt x="2257628" y="0"/>
                  </a:lnTo>
                </a:path>
              </a:pathLst>
            </a:custGeom>
            <a:ln w="4767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11284" y="6527495"/>
              <a:ext cx="283659" cy="28386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605343" y="6521546"/>
              <a:ext cx="295910" cy="295910"/>
            </a:xfrm>
            <a:custGeom>
              <a:avLst/>
              <a:gdLst/>
              <a:ahLst/>
              <a:cxnLst/>
              <a:rect l="l" t="t" r="r" b="b"/>
              <a:pathLst>
                <a:path w="295909" h="295909">
                  <a:moveTo>
                    <a:pt x="0" y="226872"/>
                  </a:moveTo>
                  <a:lnTo>
                    <a:pt x="68989" y="0"/>
                  </a:lnTo>
                  <a:lnTo>
                    <a:pt x="295561" y="68898"/>
                  </a:lnTo>
                  <a:lnTo>
                    <a:pt x="226571" y="295770"/>
                  </a:lnTo>
                  <a:lnTo>
                    <a:pt x="0" y="226872"/>
                  </a:lnTo>
                  <a:close/>
                </a:path>
              </a:pathLst>
            </a:custGeom>
            <a:ln w="952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5430" y="5132679"/>
              <a:ext cx="283654" cy="28385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049480" y="5126728"/>
              <a:ext cx="295910" cy="295910"/>
            </a:xfrm>
            <a:custGeom>
              <a:avLst/>
              <a:gdLst/>
              <a:ahLst/>
              <a:cxnLst/>
              <a:rect l="l" t="t" r="r" b="b"/>
              <a:pathLst>
                <a:path w="295909" h="295910">
                  <a:moveTo>
                    <a:pt x="0" y="226872"/>
                  </a:moveTo>
                  <a:lnTo>
                    <a:pt x="68989" y="0"/>
                  </a:lnTo>
                  <a:lnTo>
                    <a:pt x="295561" y="68898"/>
                  </a:lnTo>
                  <a:lnTo>
                    <a:pt x="226571" y="295770"/>
                  </a:lnTo>
                  <a:lnTo>
                    <a:pt x="0" y="226872"/>
                  </a:lnTo>
                  <a:close/>
                </a:path>
              </a:pathLst>
            </a:custGeom>
            <a:ln w="952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19730" y="5903747"/>
              <a:ext cx="2681760" cy="2681755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526571" y="5113436"/>
              <a:ext cx="2064385" cy="1580515"/>
            </a:xfrm>
            <a:custGeom>
              <a:avLst/>
              <a:gdLst/>
              <a:ahLst/>
              <a:cxnLst/>
              <a:rect l="l" t="t" r="r" b="b"/>
              <a:pathLst>
                <a:path w="2064384" h="1580515">
                  <a:moveTo>
                    <a:pt x="0" y="0"/>
                  </a:moveTo>
                  <a:lnTo>
                    <a:pt x="2063775" y="1580388"/>
                  </a:lnTo>
                </a:path>
              </a:pathLst>
            </a:custGeom>
            <a:ln w="47675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316387" y="4923360"/>
              <a:ext cx="249869" cy="24958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311158" y="4918136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0" y="24502"/>
                  </a:moveTo>
                  <a:lnTo>
                    <a:pt x="235852" y="0"/>
                  </a:lnTo>
                  <a:lnTo>
                    <a:pt x="260322" y="235538"/>
                  </a:lnTo>
                  <a:lnTo>
                    <a:pt x="24469" y="260041"/>
                  </a:lnTo>
                  <a:lnTo>
                    <a:pt x="0" y="24502"/>
                  </a:lnTo>
                  <a:close/>
                </a:path>
              </a:pathLst>
            </a:custGeom>
            <a:ln w="9524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550661" y="6634315"/>
              <a:ext cx="249859" cy="24958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2545428" y="6629089"/>
              <a:ext cx="260350" cy="260350"/>
            </a:xfrm>
            <a:custGeom>
              <a:avLst/>
              <a:gdLst/>
              <a:ahLst/>
              <a:cxnLst/>
              <a:rect l="l" t="t" r="r" b="b"/>
              <a:pathLst>
                <a:path w="260350" h="260350">
                  <a:moveTo>
                    <a:pt x="0" y="24502"/>
                  </a:moveTo>
                  <a:lnTo>
                    <a:pt x="235852" y="0"/>
                  </a:lnTo>
                  <a:lnTo>
                    <a:pt x="260322" y="235538"/>
                  </a:lnTo>
                  <a:lnTo>
                    <a:pt x="24469" y="260041"/>
                  </a:lnTo>
                  <a:lnTo>
                    <a:pt x="0" y="24502"/>
                  </a:lnTo>
                  <a:close/>
                </a:path>
              </a:pathLst>
            </a:custGeom>
            <a:ln w="9524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82000" y="3229229"/>
              <a:ext cx="2905098" cy="290509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08649" y="6507180"/>
              <a:ext cx="2469083" cy="246909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07877" y="6646786"/>
              <a:ext cx="1079999" cy="107999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691606" y="7181440"/>
              <a:ext cx="1079999" cy="107999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324795" y="4141779"/>
              <a:ext cx="1079999" cy="1079999"/>
            </a:xfrm>
            <a:prstGeom prst="rect">
              <a:avLst/>
            </a:prstGeom>
          </p:spPr>
        </p:pic>
      </p:grpSp>
      <p:pic>
        <p:nvPicPr>
          <p:cNvPr id="33" name="object 3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432" y="9144000"/>
            <a:ext cx="6091566" cy="11357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37219" rIns="0" bIns="0" rtlCol="0">
            <a:spAutoFit/>
          </a:bodyPr>
          <a:lstStyle/>
          <a:p>
            <a:pPr marL="238760" algn="ctr">
              <a:lnSpc>
                <a:spcPts val="4920"/>
              </a:lnSpc>
              <a:spcBef>
                <a:spcPts val="100"/>
              </a:spcBef>
            </a:pPr>
            <a:r>
              <a:rPr sz="4400" spc="-310" dirty="0">
                <a:solidFill>
                  <a:srgbClr val="0B0620"/>
                </a:solidFill>
                <a:latin typeface="Saira ExtraBold" pitchFamily="2" charset="77"/>
              </a:rPr>
              <a:t>OTRO</a:t>
            </a:r>
            <a:r>
              <a:rPr sz="4400" spc="-5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400" spc="-235" dirty="0">
                <a:solidFill>
                  <a:srgbClr val="0B0620"/>
                </a:solidFill>
                <a:latin typeface="Saira ExtraBold" pitchFamily="2" charset="77"/>
              </a:rPr>
              <a:t>DIFERENCIADOR</a:t>
            </a:r>
            <a:r>
              <a:rPr sz="4400" spc="-12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400" spc="-175" dirty="0">
                <a:solidFill>
                  <a:srgbClr val="0B0620"/>
                </a:solidFill>
                <a:latin typeface="Saira ExtraBold" pitchFamily="2" charset="77"/>
              </a:rPr>
              <a:t>PARA</a:t>
            </a:r>
            <a:r>
              <a:rPr sz="4400" spc="-75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400" spc="-360" dirty="0">
                <a:solidFill>
                  <a:srgbClr val="0B0620"/>
                </a:solidFill>
                <a:latin typeface="Saira ExtraBold" pitchFamily="2" charset="77"/>
              </a:rPr>
              <a:t>EL</a:t>
            </a:r>
            <a:r>
              <a:rPr sz="4400" spc="-110" dirty="0">
                <a:solidFill>
                  <a:srgbClr val="0B0620"/>
                </a:solidFill>
                <a:latin typeface="Saira ExtraBold" pitchFamily="2" charset="77"/>
              </a:rPr>
              <a:t> </a:t>
            </a:r>
            <a:r>
              <a:rPr sz="4400" spc="-350" dirty="0">
                <a:solidFill>
                  <a:srgbClr val="0B0620"/>
                </a:solidFill>
                <a:latin typeface="Saira ExtraBold" pitchFamily="2" charset="77"/>
              </a:rPr>
              <a:t>NEGOCIO</a:t>
            </a:r>
            <a:endParaRPr sz="4400" dirty="0">
              <a:latin typeface="Saira ExtraBold" pitchFamily="2" charset="77"/>
            </a:endParaRPr>
          </a:p>
          <a:p>
            <a:pPr marL="238760" algn="ctr">
              <a:lnSpc>
                <a:spcPts val="9240"/>
              </a:lnSpc>
            </a:pPr>
            <a:r>
              <a:rPr sz="8000" spc="-445" dirty="0">
                <a:latin typeface="Saira ExtraBold" pitchFamily="2" charset="77"/>
              </a:rPr>
              <a:t>CONVENIOS</a:t>
            </a:r>
            <a:r>
              <a:rPr sz="8000" spc="-100" dirty="0">
                <a:latin typeface="Saira ExtraBold" pitchFamily="2" charset="77"/>
              </a:rPr>
              <a:t> </a:t>
            </a:r>
            <a:r>
              <a:rPr sz="8000" spc="-335" dirty="0">
                <a:latin typeface="Saira ExtraBold" pitchFamily="2" charset="77"/>
              </a:rPr>
              <a:t>HOSPITALARIOS</a:t>
            </a:r>
            <a:endParaRPr sz="8000" dirty="0">
              <a:latin typeface="Saira ExtraBold" pitchFamily="2" charset="77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593030" y="6423727"/>
            <a:ext cx="4646295" cy="1615440"/>
            <a:chOff x="10593030" y="6423727"/>
            <a:chExt cx="4646295" cy="1615440"/>
          </a:xfrm>
        </p:grpSpPr>
        <p:sp>
          <p:nvSpPr>
            <p:cNvPr id="4" name="object 4"/>
            <p:cNvSpPr/>
            <p:nvPr/>
          </p:nvSpPr>
          <p:spPr>
            <a:xfrm>
              <a:off x="10593030" y="6423727"/>
              <a:ext cx="4114800" cy="923925"/>
            </a:xfrm>
            <a:custGeom>
              <a:avLst/>
              <a:gdLst/>
              <a:ahLst/>
              <a:cxnLst/>
              <a:rect l="l" t="t" r="r" b="b"/>
              <a:pathLst>
                <a:path w="4114800" h="923925">
                  <a:moveTo>
                    <a:pt x="3653129" y="0"/>
                  </a:moveTo>
                  <a:lnTo>
                    <a:pt x="461670" y="0"/>
                  </a:lnTo>
                  <a:lnTo>
                    <a:pt x="414466" y="2383"/>
                  </a:lnTo>
                  <a:lnTo>
                    <a:pt x="368626" y="9379"/>
                  </a:lnTo>
                  <a:lnTo>
                    <a:pt x="324382" y="20756"/>
                  </a:lnTo>
                  <a:lnTo>
                    <a:pt x="281965" y="36281"/>
                  </a:lnTo>
                  <a:lnTo>
                    <a:pt x="241608" y="55722"/>
                  </a:lnTo>
                  <a:lnTo>
                    <a:pt x="203544" y="78848"/>
                  </a:lnTo>
                  <a:lnTo>
                    <a:pt x="168003" y="105425"/>
                  </a:lnTo>
                  <a:lnTo>
                    <a:pt x="135218" y="135223"/>
                  </a:lnTo>
                  <a:lnTo>
                    <a:pt x="105421" y="168008"/>
                  </a:lnTo>
                  <a:lnTo>
                    <a:pt x="78844" y="203549"/>
                  </a:lnTo>
                  <a:lnTo>
                    <a:pt x="55720" y="241614"/>
                  </a:lnTo>
                  <a:lnTo>
                    <a:pt x="36279" y="281970"/>
                  </a:lnTo>
                  <a:lnTo>
                    <a:pt x="20755" y="324386"/>
                  </a:lnTo>
                  <a:lnTo>
                    <a:pt x="9379" y="368630"/>
                  </a:lnTo>
                  <a:lnTo>
                    <a:pt x="2383" y="414468"/>
                  </a:lnTo>
                  <a:lnTo>
                    <a:pt x="0" y="461670"/>
                  </a:lnTo>
                  <a:lnTo>
                    <a:pt x="2383" y="508872"/>
                  </a:lnTo>
                  <a:lnTo>
                    <a:pt x="9379" y="554710"/>
                  </a:lnTo>
                  <a:lnTo>
                    <a:pt x="20755" y="598953"/>
                  </a:lnTo>
                  <a:lnTo>
                    <a:pt x="36279" y="641369"/>
                  </a:lnTo>
                  <a:lnTo>
                    <a:pt x="55720" y="681726"/>
                  </a:lnTo>
                  <a:lnTo>
                    <a:pt x="78844" y="719791"/>
                  </a:lnTo>
                  <a:lnTo>
                    <a:pt x="105421" y="755332"/>
                  </a:lnTo>
                  <a:lnTo>
                    <a:pt x="135218" y="788117"/>
                  </a:lnTo>
                  <a:lnTo>
                    <a:pt x="168003" y="817915"/>
                  </a:lnTo>
                  <a:lnTo>
                    <a:pt x="203544" y="844492"/>
                  </a:lnTo>
                  <a:lnTo>
                    <a:pt x="241608" y="867617"/>
                  </a:lnTo>
                  <a:lnTo>
                    <a:pt x="281965" y="887059"/>
                  </a:lnTo>
                  <a:lnTo>
                    <a:pt x="324382" y="902584"/>
                  </a:lnTo>
                  <a:lnTo>
                    <a:pt x="368626" y="913960"/>
                  </a:lnTo>
                  <a:lnTo>
                    <a:pt x="414466" y="920957"/>
                  </a:lnTo>
                  <a:lnTo>
                    <a:pt x="461670" y="923340"/>
                  </a:lnTo>
                  <a:lnTo>
                    <a:pt x="3653129" y="923340"/>
                  </a:lnTo>
                  <a:lnTo>
                    <a:pt x="3700333" y="920957"/>
                  </a:lnTo>
                  <a:lnTo>
                    <a:pt x="3746173" y="913960"/>
                  </a:lnTo>
                  <a:lnTo>
                    <a:pt x="3790417" y="902584"/>
                  </a:lnTo>
                  <a:lnTo>
                    <a:pt x="3832834" y="887059"/>
                  </a:lnTo>
                  <a:lnTo>
                    <a:pt x="3873191" y="867617"/>
                  </a:lnTo>
                  <a:lnTo>
                    <a:pt x="3911255" y="844492"/>
                  </a:lnTo>
                  <a:lnTo>
                    <a:pt x="3946796" y="817915"/>
                  </a:lnTo>
                  <a:lnTo>
                    <a:pt x="3979581" y="788117"/>
                  </a:lnTo>
                  <a:lnTo>
                    <a:pt x="4009378" y="755332"/>
                  </a:lnTo>
                  <a:lnTo>
                    <a:pt x="4035955" y="719791"/>
                  </a:lnTo>
                  <a:lnTo>
                    <a:pt x="4059079" y="681726"/>
                  </a:lnTo>
                  <a:lnTo>
                    <a:pt x="4078520" y="641369"/>
                  </a:lnTo>
                  <a:lnTo>
                    <a:pt x="4094044" y="598953"/>
                  </a:lnTo>
                  <a:lnTo>
                    <a:pt x="4105420" y="554710"/>
                  </a:lnTo>
                  <a:lnTo>
                    <a:pt x="4112416" y="508872"/>
                  </a:lnTo>
                  <a:lnTo>
                    <a:pt x="4114800" y="461670"/>
                  </a:lnTo>
                  <a:lnTo>
                    <a:pt x="4112416" y="414468"/>
                  </a:lnTo>
                  <a:lnTo>
                    <a:pt x="4105420" y="368630"/>
                  </a:lnTo>
                  <a:lnTo>
                    <a:pt x="4094044" y="324386"/>
                  </a:lnTo>
                  <a:lnTo>
                    <a:pt x="4078520" y="281970"/>
                  </a:lnTo>
                  <a:lnTo>
                    <a:pt x="4059079" y="241614"/>
                  </a:lnTo>
                  <a:lnTo>
                    <a:pt x="4035955" y="203549"/>
                  </a:lnTo>
                  <a:lnTo>
                    <a:pt x="4009378" y="168008"/>
                  </a:lnTo>
                  <a:lnTo>
                    <a:pt x="3979581" y="135223"/>
                  </a:lnTo>
                  <a:lnTo>
                    <a:pt x="3946796" y="105425"/>
                  </a:lnTo>
                  <a:lnTo>
                    <a:pt x="3911255" y="78848"/>
                  </a:lnTo>
                  <a:lnTo>
                    <a:pt x="3873191" y="55722"/>
                  </a:lnTo>
                  <a:lnTo>
                    <a:pt x="3832834" y="36281"/>
                  </a:lnTo>
                  <a:lnTo>
                    <a:pt x="3790417" y="20756"/>
                  </a:lnTo>
                  <a:lnTo>
                    <a:pt x="3746173" y="9379"/>
                  </a:lnTo>
                  <a:lnTo>
                    <a:pt x="3700333" y="2383"/>
                  </a:lnTo>
                  <a:lnTo>
                    <a:pt x="3653129" y="0"/>
                  </a:lnTo>
                  <a:close/>
                </a:path>
              </a:pathLst>
            </a:custGeom>
            <a:solidFill>
              <a:srgbClr val="F1B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733568" y="7115765"/>
              <a:ext cx="3505200" cy="923925"/>
            </a:xfrm>
            <a:custGeom>
              <a:avLst/>
              <a:gdLst/>
              <a:ahLst/>
              <a:cxnLst/>
              <a:rect l="l" t="t" r="r" b="b"/>
              <a:pathLst>
                <a:path w="3505200" h="923925">
                  <a:moveTo>
                    <a:pt x="3043542" y="0"/>
                  </a:moveTo>
                  <a:lnTo>
                    <a:pt x="461657" y="0"/>
                  </a:lnTo>
                  <a:lnTo>
                    <a:pt x="414456" y="2383"/>
                  </a:lnTo>
                  <a:lnTo>
                    <a:pt x="368617" y="9379"/>
                  </a:lnTo>
                  <a:lnTo>
                    <a:pt x="324375" y="20756"/>
                  </a:lnTo>
                  <a:lnTo>
                    <a:pt x="281960" y="36281"/>
                  </a:lnTo>
                  <a:lnTo>
                    <a:pt x="241604" y="55722"/>
                  </a:lnTo>
                  <a:lnTo>
                    <a:pt x="203541" y="78848"/>
                  </a:lnTo>
                  <a:lnTo>
                    <a:pt x="168001" y="105425"/>
                  </a:lnTo>
                  <a:lnTo>
                    <a:pt x="135216" y="135223"/>
                  </a:lnTo>
                  <a:lnTo>
                    <a:pt x="105420" y="168008"/>
                  </a:lnTo>
                  <a:lnTo>
                    <a:pt x="78844" y="203549"/>
                  </a:lnTo>
                  <a:lnTo>
                    <a:pt x="55719" y="241614"/>
                  </a:lnTo>
                  <a:lnTo>
                    <a:pt x="36279" y="281970"/>
                  </a:lnTo>
                  <a:lnTo>
                    <a:pt x="20755" y="324386"/>
                  </a:lnTo>
                  <a:lnTo>
                    <a:pt x="9379" y="368630"/>
                  </a:lnTo>
                  <a:lnTo>
                    <a:pt x="2383" y="414468"/>
                  </a:lnTo>
                  <a:lnTo>
                    <a:pt x="0" y="461670"/>
                  </a:lnTo>
                  <a:lnTo>
                    <a:pt x="2383" y="508872"/>
                  </a:lnTo>
                  <a:lnTo>
                    <a:pt x="9379" y="554710"/>
                  </a:lnTo>
                  <a:lnTo>
                    <a:pt x="20755" y="598953"/>
                  </a:lnTo>
                  <a:lnTo>
                    <a:pt x="36279" y="641369"/>
                  </a:lnTo>
                  <a:lnTo>
                    <a:pt x="55719" y="681726"/>
                  </a:lnTo>
                  <a:lnTo>
                    <a:pt x="78844" y="719791"/>
                  </a:lnTo>
                  <a:lnTo>
                    <a:pt x="105420" y="755332"/>
                  </a:lnTo>
                  <a:lnTo>
                    <a:pt x="135216" y="788117"/>
                  </a:lnTo>
                  <a:lnTo>
                    <a:pt x="168001" y="817915"/>
                  </a:lnTo>
                  <a:lnTo>
                    <a:pt x="203541" y="844492"/>
                  </a:lnTo>
                  <a:lnTo>
                    <a:pt x="241604" y="867617"/>
                  </a:lnTo>
                  <a:lnTo>
                    <a:pt x="281960" y="887059"/>
                  </a:lnTo>
                  <a:lnTo>
                    <a:pt x="324375" y="902584"/>
                  </a:lnTo>
                  <a:lnTo>
                    <a:pt x="368617" y="913960"/>
                  </a:lnTo>
                  <a:lnTo>
                    <a:pt x="414456" y="920957"/>
                  </a:lnTo>
                  <a:lnTo>
                    <a:pt x="461657" y="923340"/>
                  </a:lnTo>
                  <a:lnTo>
                    <a:pt x="3043542" y="923340"/>
                  </a:lnTo>
                  <a:lnTo>
                    <a:pt x="3090743" y="920957"/>
                  </a:lnTo>
                  <a:lnTo>
                    <a:pt x="3136582" y="913960"/>
                  </a:lnTo>
                  <a:lnTo>
                    <a:pt x="3180824" y="902584"/>
                  </a:lnTo>
                  <a:lnTo>
                    <a:pt x="3223239" y="887059"/>
                  </a:lnTo>
                  <a:lnTo>
                    <a:pt x="3263595" y="867617"/>
                  </a:lnTo>
                  <a:lnTo>
                    <a:pt x="3301658" y="844492"/>
                  </a:lnTo>
                  <a:lnTo>
                    <a:pt x="3337198" y="817915"/>
                  </a:lnTo>
                  <a:lnTo>
                    <a:pt x="3369983" y="788117"/>
                  </a:lnTo>
                  <a:lnTo>
                    <a:pt x="3399779" y="755332"/>
                  </a:lnTo>
                  <a:lnTo>
                    <a:pt x="3426355" y="719791"/>
                  </a:lnTo>
                  <a:lnTo>
                    <a:pt x="3449480" y="681726"/>
                  </a:lnTo>
                  <a:lnTo>
                    <a:pt x="3468920" y="641369"/>
                  </a:lnTo>
                  <a:lnTo>
                    <a:pt x="3484444" y="598953"/>
                  </a:lnTo>
                  <a:lnTo>
                    <a:pt x="3495820" y="554710"/>
                  </a:lnTo>
                  <a:lnTo>
                    <a:pt x="3502816" y="508872"/>
                  </a:lnTo>
                  <a:lnTo>
                    <a:pt x="3505200" y="461670"/>
                  </a:lnTo>
                  <a:lnTo>
                    <a:pt x="3502816" y="414468"/>
                  </a:lnTo>
                  <a:lnTo>
                    <a:pt x="3495820" y="368630"/>
                  </a:lnTo>
                  <a:lnTo>
                    <a:pt x="3484444" y="324386"/>
                  </a:lnTo>
                  <a:lnTo>
                    <a:pt x="3468920" y="281970"/>
                  </a:lnTo>
                  <a:lnTo>
                    <a:pt x="3449480" y="241614"/>
                  </a:lnTo>
                  <a:lnTo>
                    <a:pt x="3426355" y="203549"/>
                  </a:lnTo>
                  <a:lnTo>
                    <a:pt x="3399779" y="168008"/>
                  </a:lnTo>
                  <a:lnTo>
                    <a:pt x="3369983" y="135223"/>
                  </a:lnTo>
                  <a:lnTo>
                    <a:pt x="3337198" y="105425"/>
                  </a:lnTo>
                  <a:lnTo>
                    <a:pt x="3301658" y="78848"/>
                  </a:lnTo>
                  <a:lnTo>
                    <a:pt x="3263595" y="55722"/>
                  </a:lnTo>
                  <a:lnTo>
                    <a:pt x="3223239" y="36281"/>
                  </a:lnTo>
                  <a:lnTo>
                    <a:pt x="3180824" y="20756"/>
                  </a:lnTo>
                  <a:lnTo>
                    <a:pt x="3136582" y="9379"/>
                  </a:lnTo>
                  <a:lnTo>
                    <a:pt x="3090743" y="2383"/>
                  </a:lnTo>
                  <a:lnTo>
                    <a:pt x="3043542" y="0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036530" y="4140591"/>
            <a:ext cx="11839575" cy="3736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 marR="3774440" indent="-1905" algn="just">
              <a:lnSpc>
                <a:spcPct val="100000"/>
              </a:lnSpc>
              <a:spcBef>
                <a:spcPts val="95"/>
              </a:spcBef>
            </a:pPr>
            <a:r>
              <a:rPr sz="2800" b="1" spc="-85" dirty="0">
                <a:solidFill>
                  <a:srgbClr val="0B0620"/>
                </a:solidFill>
                <a:latin typeface="Saira" pitchFamily="2" charset="77"/>
                <a:cs typeface="Arial"/>
              </a:rPr>
              <a:t>Para</a:t>
            </a:r>
            <a:r>
              <a:rPr sz="2800" b="1" spc="-31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30" dirty="0">
                <a:solidFill>
                  <a:srgbClr val="0B0620"/>
                </a:solidFill>
                <a:latin typeface="Saira" pitchFamily="2" charset="77"/>
                <a:cs typeface="Arial"/>
              </a:rPr>
              <a:t>brindar</a:t>
            </a:r>
            <a:r>
              <a:rPr sz="2800" b="1" spc="-3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25" dirty="0">
                <a:solidFill>
                  <a:srgbClr val="0B0620"/>
                </a:solidFill>
                <a:latin typeface="Saira" pitchFamily="2" charset="77"/>
                <a:cs typeface="Arial"/>
              </a:rPr>
              <a:t>un</a:t>
            </a:r>
            <a:r>
              <a:rPr sz="2800" b="1" spc="-3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20" dirty="0">
                <a:solidFill>
                  <a:srgbClr val="0B0620"/>
                </a:solidFill>
                <a:latin typeface="Saira" pitchFamily="2" charset="77"/>
                <a:cs typeface="Arial"/>
              </a:rPr>
              <a:t>major</a:t>
            </a:r>
            <a:r>
              <a:rPr sz="2800" b="1" spc="-3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85" dirty="0">
                <a:solidFill>
                  <a:srgbClr val="0B0620"/>
                </a:solidFill>
                <a:latin typeface="Saira" pitchFamily="2" charset="77"/>
                <a:cs typeface="Arial"/>
              </a:rPr>
              <a:t>servicio</a:t>
            </a:r>
            <a:r>
              <a:rPr sz="2800" b="1" spc="-28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90" dirty="0">
                <a:solidFill>
                  <a:srgbClr val="0B0620"/>
                </a:solidFill>
                <a:latin typeface="Saira" pitchFamily="2" charset="77"/>
                <a:cs typeface="Arial"/>
              </a:rPr>
              <a:t>y</a:t>
            </a:r>
            <a:r>
              <a:rPr sz="2800" b="1" spc="-3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atención</a:t>
            </a:r>
            <a:r>
              <a:rPr sz="2800" b="1" spc="-28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15" dirty="0">
                <a:solidFill>
                  <a:srgbClr val="0B0620"/>
                </a:solidFill>
                <a:latin typeface="Saira" pitchFamily="2" charset="77"/>
                <a:cs typeface="Arial"/>
              </a:rPr>
              <a:t>a</a:t>
            </a:r>
            <a:r>
              <a:rPr sz="2800" b="1" spc="-29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60" dirty="0">
                <a:solidFill>
                  <a:srgbClr val="0B0620"/>
                </a:solidFill>
                <a:latin typeface="Saira" pitchFamily="2" charset="77"/>
                <a:cs typeface="Arial"/>
              </a:rPr>
              <a:t>siniestros</a:t>
            </a:r>
            <a:r>
              <a:rPr sz="2800" b="1" spc="-9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1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800" b="1" spc="5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60" dirty="0">
                <a:solidFill>
                  <a:srgbClr val="0B0620"/>
                </a:solidFill>
                <a:latin typeface="Saira" pitchFamily="2" charset="77"/>
                <a:cs typeface="Arial"/>
              </a:rPr>
              <a:t>gastos</a:t>
            </a:r>
            <a:r>
              <a:rPr sz="2800" b="1" spc="5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204" dirty="0">
                <a:solidFill>
                  <a:srgbClr val="0B0620"/>
                </a:solidFill>
                <a:latin typeface="Saira" pitchFamily="2" charset="77"/>
                <a:cs typeface="Arial"/>
              </a:rPr>
              <a:t>medicos</a:t>
            </a:r>
            <a:r>
              <a:rPr sz="2800" b="1" spc="5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1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800" b="1" spc="5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55" dirty="0">
                <a:solidFill>
                  <a:srgbClr val="0B0620"/>
                </a:solidFill>
                <a:latin typeface="Saira" pitchFamily="2" charset="77"/>
                <a:cs typeface="Arial"/>
              </a:rPr>
              <a:t>nuestros</a:t>
            </a:r>
            <a:r>
              <a:rPr sz="2800" b="1" spc="52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65" dirty="0">
                <a:solidFill>
                  <a:srgbClr val="0B0620"/>
                </a:solidFill>
                <a:latin typeface="Saira" pitchFamily="2" charset="77"/>
                <a:cs typeface="Arial"/>
              </a:rPr>
              <a:t>asegurados,</a:t>
            </a:r>
            <a:r>
              <a:rPr sz="2800" b="1" spc="52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90" dirty="0">
                <a:solidFill>
                  <a:srgbClr val="0B0620"/>
                </a:solidFill>
                <a:latin typeface="Saira" pitchFamily="2" charset="77"/>
                <a:cs typeface="Arial"/>
              </a:rPr>
              <a:t>Rino</a:t>
            </a:r>
            <a:r>
              <a:rPr sz="28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70" dirty="0">
                <a:solidFill>
                  <a:srgbClr val="0B0620"/>
                </a:solidFill>
                <a:latin typeface="Saira" pitchFamily="2" charset="77"/>
                <a:cs typeface="Arial"/>
              </a:rPr>
              <a:t>Risk</a:t>
            </a:r>
            <a:r>
              <a:rPr sz="2800" b="1" spc="-13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45" dirty="0">
                <a:solidFill>
                  <a:srgbClr val="0B0620"/>
                </a:solidFill>
                <a:latin typeface="Saira" pitchFamily="2" charset="77"/>
                <a:cs typeface="Arial"/>
              </a:rPr>
              <a:t>cuenta</a:t>
            </a:r>
            <a:r>
              <a:rPr sz="2800" b="1" spc="-12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229" dirty="0">
                <a:solidFill>
                  <a:srgbClr val="0B0620"/>
                </a:solidFill>
                <a:latin typeface="Saira" pitchFamily="2" charset="77"/>
                <a:cs typeface="Arial"/>
              </a:rPr>
              <a:t>con</a:t>
            </a:r>
            <a:r>
              <a:rPr sz="2800" b="1" spc="-1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200" dirty="0">
                <a:solidFill>
                  <a:srgbClr val="0B0620"/>
                </a:solidFill>
                <a:latin typeface="Saira" pitchFamily="2" charset="77"/>
                <a:cs typeface="Arial"/>
              </a:rPr>
              <a:t>convenios</a:t>
            </a:r>
            <a:r>
              <a:rPr sz="2800" b="1" spc="-11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hospitalarios</a:t>
            </a:r>
            <a:r>
              <a:rPr sz="2800" b="1" spc="-11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90" dirty="0">
                <a:solidFill>
                  <a:srgbClr val="0B0620"/>
                </a:solidFill>
                <a:latin typeface="Saira" pitchFamily="2" charset="77"/>
                <a:cs typeface="Arial"/>
              </a:rPr>
              <a:t>en</a:t>
            </a:r>
            <a:r>
              <a:rPr sz="2800" b="1" spc="-13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70" dirty="0">
                <a:solidFill>
                  <a:srgbClr val="0B0620"/>
                </a:solidFill>
                <a:latin typeface="Saira" pitchFamily="2" charset="77"/>
                <a:cs typeface="Arial"/>
              </a:rPr>
              <a:t>donde</a:t>
            </a:r>
            <a:r>
              <a:rPr sz="280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10" dirty="0">
                <a:solidFill>
                  <a:srgbClr val="0B0620"/>
                </a:solidFill>
                <a:latin typeface="Saira" pitchFamily="2" charset="77"/>
                <a:cs typeface="Arial"/>
              </a:rPr>
              <a:t>la </a:t>
            </a:r>
            <a:r>
              <a:rPr sz="28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atención</a:t>
            </a:r>
            <a:r>
              <a:rPr sz="2800" b="1" spc="6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15" dirty="0">
                <a:solidFill>
                  <a:srgbClr val="0B0620"/>
                </a:solidFill>
                <a:latin typeface="Saira" pitchFamily="2" charset="77"/>
                <a:cs typeface="Arial"/>
              </a:rPr>
              <a:t>a</a:t>
            </a:r>
            <a:r>
              <a:rPr sz="2800" b="1" spc="66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60" dirty="0">
                <a:solidFill>
                  <a:srgbClr val="0B0620"/>
                </a:solidFill>
                <a:latin typeface="Saira" pitchFamily="2" charset="77"/>
                <a:cs typeface="Arial"/>
              </a:rPr>
              <a:t>nuestros</a:t>
            </a:r>
            <a:r>
              <a:rPr sz="2800" b="1" spc="6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70" dirty="0">
                <a:solidFill>
                  <a:srgbClr val="0B0620"/>
                </a:solidFill>
                <a:latin typeface="Saira" pitchFamily="2" charset="77"/>
                <a:cs typeface="Arial"/>
              </a:rPr>
              <a:t>asegurados</a:t>
            </a:r>
            <a:r>
              <a:rPr sz="2800" b="1" spc="65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es</a:t>
            </a:r>
            <a:r>
              <a:rPr sz="2800" b="1" spc="64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229" dirty="0">
                <a:solidFill>
                  <a:srgbClr val="0B0620"/>
                </a:solidFill>
                <a:latin typeface="Saira" pitchFamily="2" charset="77"/>
                <a:cs typeface="Arial"/>
              </a:rPr>
              <a:t>con</a:t>
            </a:r>
            <a:r>
              <a:rPr sz="2800" b="1" spc="65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25" dirty="0">
                <a:solidFill>
                  <a:srgbClr val="0B0620"/>
                </a:solidFill>
                <a:latin typeface="Saira" pitchFamily="2" charset="77"/>
                <a:cs typeface="Arial"/>
              </a:rPr>
              <a:t>un</a:t>
            </a:r>
            <a:r>
              <a:rPr sz="2800" b="1" spc="63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75" dirty="0">
                <a:solidFill>
                  <a:srgbClr val="0B0620"/>
                </a:solidFill>
                <a:latin typeface="Saira" pitchFamily="2" charset="77"/>
                <a:cs typeface="Arial"/>
              </a:rPr>
              <a:t>trato</a:t>
            </a:r>
            <a:r>
              <a:rPr sz="2800" b="1" spc="-17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prioritario</a:t>
            </a:r>
            <a:r>
              <a:rPr sz="2800" b="1" spc="-34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90" dirty="0">
                <a:solidFill>
                  <a:srgbClr val="0B0620"/>
                </a:solidFill>
                <a:latin typeface="Saira" pitchFamily="2" charset="77"/>
                <a:cs typeface="Arial"/>
              </a:rPr>
              <a:t>y</a:t>
            </a:r>
            <a:r>
              <a:rPr sz="2800" b="1" spc="-31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225" dirty="0">
                <a:solidFill>
                  <a:srgbClr val="0B0620"/>
                </a:solidFill>
                <a:latin typeface="Saira" pitchFamily="2" charset="77"/>
                <a:cs typeface="Arial"/>
              </a:rPr>
              <a:t>con</a:t>
            </a:r>
            <a:r>
              <a:rPr sz="2800" b="1" spc="-32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60" dirty="0">
                <a:solidFill>
                  <a:srgbClr val="0B0620"/>
                </a:solidFill>
                <a:latin typeface="Saira" pitchFamily="2" charset="77"/>
                <a:cs typeface="Arial"/>
              </a:rPr>
              <a:t>beneficios</a:t>
            </a:r>
            <a:r>
              <a:rPr sz="2800" b="1" spc="-3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800" b="1" spc="-190" dirty="0">
                <a:solidFill>
                  <a:srgbClr val="0B0620"/>
                </a:solidFill>
                <a:latin typeface="Saira" pitchFamily="2" charset="77"/>
                <a:cs typeface="Arial"/>
              </a:rPr>
              <a:t>exclusivos.</a:t>
            </a:r>
            <a:endParaRPr sz="2800" b="1" dirty="0">
              <a:latin typeface="Saira" pitchFamily="2" charset="77"/>
              <a:cs typeface="Arial"/>
            </a:endParaRPr>
          </a:p>
          <a:p>
            <a:pPr marL="7867015">
              <a:lnSpc>
                <a:spcPct val="100000"/>
              </a:lnSpc>
              <a:spcBef>
                <a:spcPts val="1900"/>
              </a:spcBef>
            </a:pPr>
            <a:r>
              <a:rPr sz="3800" b="1" spc="-170" dirty="0">
                <a:solidFill>
                  <a:srgbClr val="0B0620"/>
                </a:solidFill>
                <a:latin typeface="Saira" pitchFamily="2" charset="77"/>
                <a:cs typeface="Arial"/>
              </a:rPr>
              <a:t>12</a:t>
            </a:r>
            <a:r>
              <a:rPr sz="3800" b="1" spc="-9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3800" b="1" spc="-80" dirty="0">
                <a:solidFill>
                  <a:srgbClr val="0B0620"/>
                </a:solidFill>
                <a:latin typeface="Saira" pitchFamily="2" charset="77"/>
                <a:cs typeface="Arial"/>
              </a:rPr>
              <a:t>HOSPITALES</a:t>
            </a:r>
            <a:endParaRPr sz="3800" b="1" dirty="0">
              <a:latin typeface="Saira" pitchFamily="2" charset="77"/>
              <a:cs typeface="Arial"/>
            </a:endParaRPr>
          </a:p>
          <a:p>
            <a:pPr marL="9070975">
              <a:lnSpc>
                <a:spcPct val="100000"/>
              </a:lnSpc>
              <a:spcBef>
                <a:spcPts val="1405"/>
              </a:spcBef>
            </a:pPr>
            <a:r>
              <a:rPr sz="3800" b="1" spc="380" dirty="0">
                <a:solidFill>
                  <a:srgbClr val="F1B804"/>
                </a:solidFill>
                <a:latin typeface="Saira" pitchFamily="2" charset="77"/>
                <a:cs typeface="Arial"/>
              </a:rPr>
              <a:t>4</a:t>
            </a:r>
            <a:r>
              <a:rPr sz="3800" b="1" spc="-60" dirty="0">
                <a:solidFill>
                  <a:srgbClr val="F1B804"/>
                </a:solidFill>
                <a:latin typeface="Saira" pitchFamily="2" charset="77"/>
                <a:cs typeface="Arial"/>
              </a:rPr>
              <a:t> </a:t>
            </a:r>
            <a:r>
              <a:rPr sz="3800" b="1" spc="-210" dirty="0">
                <a:solidFill>
                  <a:srgbClr val="F1B804"/>
                </a:solidFill>
                <a:latin typeface="Saira" pitchFamily="2" charset="77"/>
                <a:cs typeface="Arial"/>
              </a:rPr>
              <a:t>CIUDADES</a:t>
            </a:r>
            <a:endParaRPr sz="3800" b="1" dirty="0">
              <a:latin typeface="Saira" pitchFamily="2" charset="77"/>
              <a:cs typeface="Arial"/>
            </a:endParaRPr>
          </a:p>
        </p:txBody>
      </p:sp>
      <p:pic>
        <p:nvPicPr>
          <p:cNvPr id="8" name="object 4">
            <a:extLst>
              <a:ext uri="{FF2B5EF4-FFF2-40B4-BE49-F238E27FC236}">
                <a16:creationId xmlns:a16="http://schemas.microsoft.com/office/drawing/2014/main" id="{62CE94BF-EA89-3B8F-51C9-8CA6A6B5F7D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-1" y="8801100"/>
            <a:ext cx="7969433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4424" y="2761945"/>
            <a:ext cx="16273461" cy="652552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70768" rIns="0" bIns="0" rtlCol="0">
            <a:spAutoFit/>
          </a:bodyPr>
          <a:lstStyle/>
          <a:p>
            <a:pPr marL="5345430">
              <a:lnSpc>
                <a:spcPts val="6120"/>
              </a:lnSpc>
              <a:spcBef>
                <a:spcPts val="100"/>
              </a:spcBef>
            </a:pPr>
            <a:r>
              <a:rPr sz="5400" spc="-530" dirty="0"/>
              <a:t>¿CÓMO</a:t>
            </a:r>
            <a:r>
              <a:rPr sz="5400" spc="-229" dirty="0"/>
              <a:t> </a:t>
            </a:r>
            <a:r>
              <a:rPr sz="5400" spc="-395" dirty="0"/>
              <a:t>LOGRAMOS</a:t>
            </a:r>
            <a:r>
              <a:rPr sz="5400" spc="-254" dirty="0"/>
              <a:t> </a:t>
            </a:r>
            <a:r>
              <a:rPr sz="5400" spc="-290" dirty="0"/>
              <a:t>IMPULSARTE?</a:t>
            </a:r>
            <a:endParaRPr sz="5400"/>
          </a:p>
          <a:p>
            <a:pPr marL="9429115">
              <a:lnSpc>
                <a:spcPts val="3479"/>
              </a:lnSpc>
            </a:pPr>
            <a:r>
              <a:rPr sz="3200" i="1" spc="-190" dirty="0">
                <a:solidFill>
                  <a:srgbClr val="0B0620"/>
                </a:solidFill>
                <a:latin typeface="Arial"/>
                <a:cs typeface="Arial"/>
              </a:rPr>
              <a:t>SERVICIOS</a:t>
            </a:r>
            <a:r>
              <a:rPr sz="3200" i="1" spc="-210" dirty="0">
                <a:solidFill>
                  <a:srgbClr val="0B0620"/>
                </a:solidFill>
                <a:latin typeface="Arial"/>
                <a:cs typeface="Arial"/>
              </a:rPr>
              <a:t> </a:t>
            </a:r>
            <a:r>
              <a:rPr sz="3200" i="1" spc="-215" dirty="0">
                <a:solidFill>
                  <a:srgbClr val="0B0620"/>
                </a:solidFill>
                <a:latin typeface="Arial"/>
                <a:cs typeface="Arial"/>
              </a:rPr>
              <a:t>QUE</a:t>
            </a:r>
            <a:r>
              <a:rPr sz="3200" i="1" spc="-190" dirty="0">
                <a:solidFill>
                  <a:srgbClr val="0B0620"/>
                </a:solidFill>
                <a:latin typeface="Arial"/>
                <a:cs typeface="Arial"/>
              </a:rPr>
              <a:t> </a:t>
            </a:r>
            <a:r>
              <a:rPr sz="3200" i="1" spc="-145" dirty="0">
                <a:solidFill>
                  <a:srgbClr val="0B0620"/>
                </a:solidFill>
                <a:latin typeface="Arial"/>
                <a:cs typeface="Arial"/>
              </a:rPr>
              <a:t>TENEMOS</a:t>
            </a:r>
            <a:r>
              <a:rPr sz="3200" i="1" spc="-210" dirty="0">
                <a:solidFill>
                  <a:srgbClr val="0B0620"/>
                </a:solidFill>
                <a:latin typeface="Arial"/>
                <a:cs typeface="Arial"/>
              </a:rPr>
              <a:t> </a:t>
            </a:r>
            <a:r>
              <a:rPr sz="3200" i="1" spc="-150" dirty="0">
                <a:solidFill>
                  <a:srgbClr val="0B0620"/>
                </a:solidFill>
                <a:latin typeface="Arial"/>
                <a:cs typeface="Arial"/>
              </a:rPr>
              <a:t>PARA</a:t>
            </a:r>
            <a:r>
              <a:rPr sz="3200" i="1" spc="-190" dirty="0">
                <a:solidFill>
                  <a:srgbClr val="0B0620"/>
                </a:solidFill>
                <a:latin typeface="Arial"/>
                <a:cs typeface="Arial"/>
              </a:rPr>
              <a:t> </a:t>
            </a:r>
            <a:r>
              <a:rPr sz="3200" i="1" spc="-25" dirty="0">
                <a:solidFill>
                  <a:srgbClr val="0B0620"/>
                </a:solidFill>
                <a:latin typeface="Arial"/>
                <a:cs typeface="Arial"/>
              </a:rPr>
              <a:t>TI: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32" y="7228"/>
            <a:ext cx="6091566" cy="113577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3672" y="-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solidFill>
            <a:srgbClr val="0B062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72915" y="8652510"/>
            <a:ext cx="699514" cy="68579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5829300"/>
            <a:ext cx="2564890" cy="445769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943582" y="310908"/>
            <a:ext cx="3344416" cy="325753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1328" y="1122451"/>
            <a:ext cx="1044700" cy="122983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197100" y="4402145"/>
            <a:ext cx="7556500" cy="37298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just">
              <a:spcBef>
                <a:spcPts val="105"/>
              </a:spcBef>
              <a:tabLst>
                <a:tab pos="1522730" algn="l"/>
                <a:tab pos="2074545" algn="l"/>
              </a:tabLst>
            </a:pP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Tienen la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finalidad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de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reunir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en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un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destino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especial a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los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agentes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. </a:t>
            </a:r>
            <a:r>
              <a:rPr lang="en-US" sz="3450" dirty="0">
                <a:solidFill>
                  <a:srgbClr val="EBB42F"/>
                </a:solidFill>
                <a:latin typeface="Saira" pitchFamily="2" charset="77"/>
              </a:rPr>
              <a:t>(NUESTROS CAMPEONES) </a:t>
            </a:r>
            <a:br>
              <a:rPr lang="en-US" sz="3450" dirty="0">
                <a:solidFill>
                  <a:srgbClr val="EBB42F"/>
                </a:solidFill>
                <a:latin typeface="Saira" pitchFamily="2" charset="77"/>
              </a:rPr>
            </a:b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que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presentan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los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mejores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resultados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de prima computable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pagada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durante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el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ejercicio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del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año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en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 </a:t>
            </a:r>
            <a:r>
              <a:rPr lang="en-US" sz="3450" dirty="0" err="1">
                <a:solidFill>
                  <a:schemeClr val="bg1"/>
                </a:solidFill>
                <a:latin typeface="Saira" pitchFamily="2" charset="77"/>
              </a:rPr>
              <a:t>curso</a:t>
            </a:r>
            <a:r>
              <a:rPr lang="en-US" sz="3450" dirty="0">
                <a:solidFill>
                  <a:schemeClr val="bg1"/>
                </a:solidFill>
                <a:latin typeface="Saira" pitchFamily="2" charset="77"/>
              </a:rPr>
              <a:t>.</a:t>
            </a:r>
            <a:endParaRPr sz="3450" dirty="0">
              <a:solidFill>
                <a:schemeClr val="bg1"/>
              </a:solidFill>
              <a:latin typeface="Saira" pitchFamily="2" charset="77"/>
            </a:endParaRPr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657600" y="1562100"/>
            <a:ext cx="1641893" cy="1643226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754687" y="1952955"/>
            <a:ext cx="8875711" cy="93736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448800" y="3743401"/>
            <a:ext cx="8351799" cy="361699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5800" y="0"/>
            <a:ext cx="17598390" cy="10287000"/>
            <a:chOff x="685800" y="0"/>
            <a:chExt cx="1759839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72802" y="0"/>
              <a:ext cx="7311348" cy="10286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39801" y="3368603"/>
              <a:ext cx="3546879" cy="35497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5800" y="2171700"/>
              <a:ext cx="10792039" cy="781049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174990" y="2786171"/>
            <a:ext cx="3089910" cy="2173605"/>
          </a:xfrm>
          <a:prstGeom prst="rect">
            <a:avLst/>
          </a:prstGeom>
        </p:spPr>
        <p:txBody>
          <a:bodyPr vert="horz" wrap="square" lIns="0" tIns="316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95"/>
              </a:spcBef>
            </a:pPr>
            <a:r>
              <a:rPr sz="7200" b="1" spc="-210" dirty="0">
                <a:solidFill>
                  <a:srgbClr val="BE0016"/>
                </a:solidFill>
                <a:latin typeface="Arial"/>
                <a:cs typeface="Arial"/>
              </a:rPr>
              <a:t>TULUM</a:t>
            </a:r>
            <a:endParaRPr sz="7200">
              <a:latin typeface="Arial"/>
              <a:cs typeface="Arial"/>
            </a:endParaRPr>
          </a:p>
          <a:p>
            <a:pPr marL="859155" marR="723900" indent="-387350">
              <a:lnSpc>
                <a:spcPct val="76200"/>
              </a:lnSpc>
              <a:spcBef>
                <a:spcPts val="1485"/>
              </a:spcBef>
            </a:pPr>
            <a:r>
              <a:rPr sz="2400" b="1" spc="-155" dirty="0">
                <a:solidFill>
                  <a:srgbClr val="FFFFFF"/>
                </a:solidFill>
                <a:latin typeface="Arial"/>
                <a:cs typeface="Arial"/>
              </a:rPr>
              <a:t>CONVENCIÓN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MAGNA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78738" y="1098187"/>
            <a:ext cx="3616325" cy="1988429"/>
          </a:xfrm>
          <a:prstGeom prst="rect">
            <a:avLst/>
          </a:prstGeom>
        </p:spPr>
        <p:txBody>
          <a:bodyPr vert="horz" wrap="square" lIns="0" tIns="1543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15"/>
              </a:spcBef>
            </a:pPr>
            <a:r>
              <a:rPr sz="7200" spc="-340" dirty="0">
                <a:latin typeface="Saira" pitchFamily="2" charset="77"/>
              </a:rPr>
              <a:t>SEVILLA</a:t>
            </a:r>
            <a:endParaRPr sz="7200" dirty="0">
              <a:latin typeface="Saira" pitchFamily="2" charset="77"/>
            </a:endParaRPr>
          </a:p>
          <a:p>
            <a:pPr marL="807720" marR="1210945" indent="-295910">
              <a:lnSpc>
                <a:spcPct val="76200"/>
              </a:lnSpc>
              <a:spcBef>
                <a:spcPts val="1060"/>
              </a:spcBef>
            </a:pPr>
            <a:r>
              <a:rPr sz="2400" spc="-155" dirty="0">
                <a:solidFill>
                  <a:srgbClr val="FFFFFF"/>
                </a:solidFill>
                <a:latin typeface="Saira" pitchFamily="2" charset="77"/>
              </a:rPr>
              <a:t>CONVENCIÓN </a:t>
            </a:r>
            <a:r>
              <a:rPr sz="2400" spc="-10" dirty="0">
                <a:solidFill>
                  <a:srgbClr val="FFFFFF"/>
                </a:solidFill>
                <a:latin typeface="Saira" pitchFamily="2" charset="77"/>
              </a:rPr>
              <a:t>ESTELAR</a:t>
            </a:r>
            <a:endParaRPr sz="2400" dirty="0">
              <a:latin typeface="Saira" pitchFamily="2" charset="77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6063" y="1195344"/>
            <a:ext cx="18776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75" dirty="0">
                <a:solidFill>
                  <a:srgbClr val="0B0620"/>
                </a:solidFill>
                <a:latin typeface="Saira" pitchFamily="2" charset="77"/>
                <a:cs typeface="Arial"/>
              </a:rPr>
              <a:t>DESTINO</a:t>
            </a:r>
            <a:r>
              <a:rPr sz="2000" b="1" spc="-3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000" b="1" spc="85" dirty="0">
                <a:solidFill>
                  <a:srgbClr val="0B0620"/>
                </a:solidFill>
                <a:latin typeface="Saira" pitchFamily="2" charset="77"/>
                <a:cs typeface="Arial"/>
              </a:rPr>
              <a:t>2025:</a:t>
            </a:r>
            <a:endParaRPr sz="2000" b="1" dirty="0">
              <a:latin typeface="Saira" pitchFamily="2" charset="77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214495" y="3044599"/>
            <a:ext cx="18776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75" dirty="0">
                <a:solidFill>
                  <a:srgbClr val="0B0620"/>
                </a:solidFill>
                <a:latin typeface="Arial"/>
                <a:cs typeface="Arial"/>
              </a:rPr>
              <a:t>DESTINO</a:t>
            </a:r>
            <a:r>
              <a:rPr sz="2000" b="1" spc="-30" dirty="0">
                <a:solidFill>
                  <a:srgbClr val="0B0620"/>
                </a:solidFill>
                <a:latin typeface="Arial"/>
                <a:cs typeface="Arial"/>
              </a:rPr>
              <a:t> </a:t>
            </a:r>
            <a:r>
              <a:rPr sz="2000" b="1" spc="85" dirty="0">
                <a:solidFill>
                  <a:srgbClr val="0B0620"/>
                </a:solidFill>
                <a:latin typeface="Arial"/>
                <a:cs typeface="Arial"/>
              </a:rPr>
              <a:t>2025: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86F98DA-9CFB-E31E-8C2A-453B4B698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2474" y="1609724"/>
            <a:ext cx="17535525" cy="8677275"/>
            <a:chOff x="752474" y="1609724"/>
            <a:chExt cx="17535525" cy="86772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2474" y="1609724"/>
              <a:ext cx="17535523" cy="867727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752598" y="3619494"/>
              <a:ext cx="7811134" cy="923925"/>
            </a:xfrm>
            <a:custGeom>
              <a:avLst/>
              <a:gdLst/>
              <a:ahLst/>
              <a:cxnLst/>
              <a:rect l="l" t="t" r="r" b="b"/>
              <a:pathLst>
                <a:path w="7811134" h="923925">
                  <a:moveTo>
                    <a:pt x="7349286" y="0"/>
                  </a:moveTo>
                  <a:lnTo>
                    <a:pt x="461657" y="0"/>
                  </a:lnTo>
                  <a:lnTo>
                    <a:pt x="414456" y="2383"/>
                  </a:lnTo>
                  <a:lnTo>
                    <a:pt x="368617" y="9379"/>
                  </a:lnTo>
                  <a:lnTo>
                    <a:pt x="324375" y="20756"/>
                  </a:lnTo>
                  <a:lnTo>
                    <a:pt x="281960" y="36281"/>
                  </a:lnTo>
                  <a:lnTo>
                    <a:pt x="241604" y="55722"/>
                  </a:lnTo>
                  <a:lnTo>
                    <a:pt x="203541" y="78848"/>
                  </a:lnTo>
                  <a:lnTo>
                    <a:pt x="168001" y="105425"/>
                  </a:lnTo>
                  <a:lnTo>
                    <a:pt x="135216" y="135223"/>
                  </a:lnTo>
                  <a:lnTo>
                    <a:pt x="105420" y="168008"/>
                  </a:lnTo>
                  <a:lnTo>
                    <a:pt x="78844" y="203549"/>
                  </a:lnTo>
                  <a:lnTo>
                    <a:pt x="55719" y="241614"/>
                  </a:lnTo>
                  <a:lnTo>
                    <a:pt x="36279" y="281970"/>
                  </a:lnTo>
                  <a:lnTo>
                    <a:pt x="20755" y="324386"/>
                  </a:lnTo>
                  <a:lnTo>
                    <a:pt x="9379" y="368630"/>
                  </a:lnTo>
                  <a:lnTo>
                    <a:pt x="2383" y="414468"/>
                  </a:lnTo>
                  <a:lnTo>
                    <a:pt x="0" y="461670"/>
                  </a:lnTo>
                  <a:lnTo>
                    <a:pt x="2383" y="508872"/>
                  </a:lnTo>
                  <a:lnTo>
                    <a:pt x="9379" y="554710"/>
                  </a:lnTo>
                  <a:lnTo>
                    <a:pt x="20755" y="598953"/>
                  </a:lnTo>
                  <a:lnTo>
                    <a:pt x="36279" y="641369"/>
                  </a:lnTo>
                  <a:lnTo>
                    <a:pt x="55719" y="681726"/>
                  </a:lnTo>
                  <a:lnTo>
                    <a:pt x="78844" y="719791"/>
                  </a:lnTo>
                  <a:lnTo>
                    <a:pt x="105420" y="755332"/>
                  </a:lnTo>
                  <a:lnTo>
                    <a:pt x="135216" y="788117"/>
                  </a:lnTo>
                  <a:lnTo>
                    <a:pt x="168001" y="817915"/>
                  </a:lnTo>
                  <a:lnTo>
                    <a:pt x="203541" y="844492"/>
                  </a:lnTo>
                  <a:lnTo>
                    <a:pt x="241604" y="867617"/>
                  </a:lnTo>
                  <a:lnTo>
                    <a:pt x="281960" y="887059"/>
                  </a:lnTo>
                  <a:lnTo>
                    <a:pt x="324375" y="902584"/>
                  </a:lnTo>
                  <a:lnTo>
                    <a:pt x="368617" y="913960"/>
                  </a:lnTo>
                  <a:lnTo>
                    <a:pt x="414456" y="920957"/>
                  </a:lnTo>
                  <a:lnTo>
                    <a:pt x="461657" y="923340"/>
                  </a:lnTo>
                  <a:lnTo>
                    <a:pt x="7349286" y="923340"/>
                  </a:lnTo>
                  <a:lnTo>
                    <a:pt x="7396490" y="920957"/>
                  </a:lnTo>
                  <a:lnTo>
                    <a:pt x="7442330" y="913960"/>
                  </a:lnTo>
                  <a:lnTo>
                    <a:pt x="7486575" y="902584"/>
                  </a:lnTo>
                  <a:lnTo>
                    <a:pt x="7528991" y="887059"/>
                  </a:lnTo>
                  <a:lnTo>
                    <a:pt x="7569348" y="867617"/>
                  </a:lnTo>
                  <a:lnTo>
                    <a:pt x="7607413" y="844492"/>
                  </a:lnTo>
                  <a:lnTo>
                    <a:pt x="7642953" y="817915"/>
                  </a:lnTo>
                  <a:lnTo>
                    <a:pt x="7675738" y="788117"/>
                  </a:lnTo>
                  <a:lnTo>
                    <a:pt x="7705535" y="755332"/>
                  </a:lnTo>
                  <a:lnTo>
                    <a:pt x="7732112" y="719791"/>
                  </a:lnTo>
                  <a:lnTo>
                    <a:pt x="7755236" y="681726"/>
                  </a:lnTo>
                  <a:lnTo>
                    <a:pt x="7774677" y="641369"/>
                  </a:lnTo>
                  <a:lnTo>
                    <a:pt x="7790201" y="598953"/>
                  </a:lnTo>
                  <a:lnTo>
                    <a:pt x="7801577" y="554710"/>
                  </a:lnTo>
                  <a:lnTo>
                    <a:pt x="7808573" y="508872"/>
                  </a:lnTo>
                  <a:lnTo>
                    <a:pt x="7810957" y="461670"/>
                  </a:lnTo>
                  <a:lnTo>
                    <a:pt x="7808573" y="414468"/>
                  </a:lnTo>
                  <a:lnTo>
                    <a:pt x="7801577" y="368630"/>
                  </a:lnTo>
                  <a:lnTo>
                    <a:pt x="7790201" y="324386"/>
                  </a:lnTo>
                  <a:lnTo>
                    <a:pt x="7774677" y="281970"/>
                  </a:lnTo>
                  <a:lnTo>
                    <a:pt x="7755236" y="241614"/>
                  </a:lnTo>
                  <a:lnTo>
                    <a:pt x="7732112" y="203549"/>
                  </a:lnTo>
                  <a:lnTo>
                    <a:pt x="7705535" y="168008"/>
                  </a:lnTo>
                  <a:lnTo>
                    <a:pt x="7675738" y="135223"/>
                  </a:lnTo>
                  <a:lnTo>
                    <a:pt x="7642953" y="105425"/>
                  </a:lnTo>
                  <a:lnTo>
                    <a:pt x="7607413" y="78848"/>
                  </a:lnTo>
                  <a:lnTo>
                    <a:pt x="7569348" y="55722"/>
                  </a:lnTo>
                  <a:lnTo>
                    <a:pt x="7528991" y="36281"/>
                  </a:lnTo>
                  <a:lnTo>
                    <a:pt x="7486575" y="20756"/>
                  </a:lnTo>
                  <a:lnTo>
                    <a:pt x="7442330" y="9379"/>
                  </a:lnTo>
                  <a:lnTo>
                    <a:pt x="7396490" y="2383"/>
                  </a:lnTo>
                  <a:lnTo>
                    <a:pt x="7349286" y="0"/>
                  </a:lnTo>
                  <a:close/>
                </a:path>
              </a:pathLst>
            </a:custGeom>
            <a:solidFill>
              <a:srgbClr val="F1B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00888" y="3095073"/>
            <a:ext cx="7314554" cy="1459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9915" algn="ctr">
              <a:lnSpc>
                <a:spcPts val="3845"/>
              </a:lnSpc>
              <a:spcBef>
                <a:spcPts val="100"/>
              </a:spcBef>
            </a:pPr>
            <a:r>
              <a:rPr sz="3600" spc="-145" dirty="0">
                <a:solidFill>
                  <a:srgbClr val="0B0620"/>
                </a:solidFill>
                <a:latin typeface="Saira" pitchFamily="2" charset="77"/>
              </a:rPr>
              <a:t>MULTICOTIZADOR</a:t>
            </a:r>
            <a:r>
              <a:rPr sz="3600" spc="-65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3600" spc="-235" dirty="0">
                <a:solidFill>
                  <a:srgbClr val="0B0620"/>
                </a:solidFill>
                <a:latin typeface="Saira" pitchFamily="2" charset="77"/>
              </a:rPr>
              <a:t>DE</a:t>
            </a:r>
            <a:r>
              <a:rPr sz="3600" spc="-30" dirty="0">
                <a:solidFill>
                  <a:srgbClr val="0B0620"/>
                </a:solidFill>
                <a:latin typeface="Saira" pitchFamily="2" charset="77"/>
              </a:rPr>
              <a:t> </a:t>
            </a:r>
            <a:r>
              <a:rPr sz="3600" spc="-90" dirty="0">
                <a:solidFill>
                  <a:srgbClr val="0B0620"/>
                </a:solidFill>
                <a:latin typeface="Saira" pitchFamily="2" charset="77"/>
              </a:rPr>
              <a:t>AUTOS</a:t>
            </a:r>
            <a:endParaRPr sz="3600" dirty="0">
              <a:latin typeface="Saira" pitchFamily="2" charset="77"/>
            </a:endParaRPr>
          </a:p>
          <a:p>
            <a:pPr marL="12700" algn="ctr">
              <a:lnSpc>
                <a:spcPts val="7445"/>
              </a:lnSpc>
            </a:pPr>
            <a:r>
              <a:rPr sz="6600" spc="-320" dirty="0">
                <a:solidFill>
                  <a:srgbClr val="0B0620"/>
                </a:solidFill>
                <a:latin typeface="Saira" pitchFamily="2" charset="77"/>
              </a:rPr>
              <a:t>PERSONALIZADO</a:t>
            </a:r>
            <a:endParaRPr sz="6600" dirty="0">
              <a:latin typeface="Saira" pitchFamily="2" charset="77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5187EE6-62B2-0BBE-7752-B4CA31928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6285" y="447675"/>
            <a:ext cx="17531715" cy="9839325"/>
            <a:chOff x="752474" y="447674"/>
            <a:chExt cx="17531715" cy="98393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2474" y="447674"/>
              <a:ext cx="16935448" cy="98393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91999" y="9143999"/>
              <a:ext cx="6091567" cy="113577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43112" y="3195390"/>
            <a:ext cx="3267074" cy="49053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911580" y="3821246"/>
            <a:ext cx="13354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-295" dirty="0">
                <a:solidFill>
                  <a:srgbClr val="0B0620"/>
                </a:solidFill>
                <a:latin typeface="Saira" pitchFamily="2" charset="77"/>
                <a:cs typeface="Arial"/>
              </a:rPr>
              <a:t>TOP</a:t>
            </a:r>
            <a:endParaRPr sz="5400" b="1">
              <a:latin typeface="Saira" pitchFamily="2" charset="77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87026" y="4406462"/>
            <a:ext cx="1579245" cy="177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s-MX" sz="11500" spc="-345" dirty="0">
                <a:solidFill>
                  <a:srgbClr val="0B0620"/>
                </a:solidFill>
                <a:latin typeface="Saira" pitchFamily="2" charset="77"/>
              </a:rPr>
              <a:t> 5</a:t>
            </a:r>
            <a:endParaRPr sz="11500" dirty="0">
              <a:latin typeface="Saira" pitchFamily="2" charset="77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2200" y="2324100"/>
            <a:ext cx="8724912" cy="340686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438912" y="6246044"/>
            <a:ext cx="867791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 spc="-29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4400" b="1" spc="-10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4400" b="1" spc="-270" dirty="0">
                <a:solidFill>
                  <a:srgbClr val="0B0620"/>
                </a:solidFill>
                <a:latin typeface="Saira" pitchFamily="2" charset="77"/>
                <a:cs typeface="Arial"/>
              </a:rPr>
              <a:t>LAS</a:t>
            </a:r>
            <a:r>
              <a:rPr sz="4400" b="1" spc="-6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4400" b="1" spc="-280" dirty="0">
                <a:solidFill>
                  <a:srgbClr val="0B0620"/>
                </a:solidFill>
                <a:latin typeface="Saira" pitchFamily="2" charset="77"/>
                <a:cs typeface="Arial"/>
              </a:rPr>
              <a:t>MEJORES</a:t>
            </a:r>
            <a:r>
              <a:rPr sz="4400" b="1" spc="-9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4400" b="1" spc="-150" dirty="0">
                <a:solidFill>
                  <a:srgbClr val="0B0620"/>
                </a:solidFill>
                <a:latin typeface="Saira" pitchFamily="2" charset="77"/>
                <a:cs typeface="Arial"/>
              </a:rPr>
              <a:t>PROMOTORÍAS</a:t>
            </a:r>
            <a:endParaRPr sz="4400" b="1" dirty="0">
              <a:latin typeface="Saira" pitchFamily="2" charset="77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8912" y="6648379"/>
            <a:ext cx="881570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-350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5400" b="1" spc="-1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54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AXA</a:t>
            </a:r>
            <a:r>
              <a:rPr sz="5400" b="1" spc="-29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54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A</a:t>
            </a:r>
            <a:r>
              <a:rPr sz="5400" b="1" spc="-18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5400" b="1" spc="-125" dirty="0">
                <a:solidFill>
                  <a:srgbClr val="BE0016"/>
                </a:solidFill>
                <a:latin typeface="Saira" pitchFamily="2" charset="77"/>
                <a:cs typeface="Arial"/>
              </a:rPr>
              <a:t>NIVEL</a:t>
            </a:r>
            <a:r>
              <a:rPr sz="5400" b="1" spc="-245" dirty="0">
                <a:solidFill>
                  <a:srgbClr val="BE0016"/>
                </a:solidFill>
                <a:latin typeface="Saira" pitchFamily="2" charset="77"/>
                <a:cs typeface="Arial"/>
              </a:rPr>
              <a:t> </a:t>
            </a:r>
            <a:r>
              <a:rPr sz="5400" b="1" spc="-275" dirty="0">
                <a:solidFill>
                  <a:srgbClr val="BE0016"/>
                </a:solidFill>
                <a:latin typeface="Saira" pitchFamily="2" charset="77"/>
                <a:cs typeface="Arial"/>
              </a:rPr>
              <a:t>NACIONAL</a:t>
            </a:r>
            <a:endParaRPr sz="5400" b="1" dirty="0">
              <a:latin typeface="Saira" pitchFamily="2" charset="77"/>
              <a:cs typeface="Arial"/>
            </a:endParaRPr>
          </a:p>
        </p:txBody>
      </p:sp>
      <p:pic>
        <p:nvPicPr>
          <p:cNvPr id="9" name="object 4">
            <a:extLst>
              <a:ext uri="{FF2B5EF4-FFF2-40B4-BE49-F238E27FC236}">
                <a16:creationId xmlns:a16="http://schemas.microsoft.com/office/drawing/2014/main" id="{81AB9673-81DC-53F9-7824-676541DF176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-1" y="8801100"/>
            <a:ext cx="7969433" cy="1485900"/>
          </a:xfrm>
          <a:prstGeom prst="rect">
            <a:avLst/>
          </a:prstGeom>
        </p:spPr>
      </p:pic>
      <p:pic>
        <p:nvPicPr>
          <p:cNvPr id="10" name="object 4">
            <a:extLst>
              <a:ext uri="{FF2B5EF4-FFF2-40B4-BE49-F238E27FC236}">
                <a16:creationId xmlns:a16="http://schemas.microsoft.com/office/drawing/2014/main" id="{4764FC28-A981-F75B-1537-693B0D31018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18567" y="-1726"/>
            <a:ext cx="7969433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C0E80F-9842-105C-0FB5-F639902ED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6A204DC-32A1-88B2-E7EA-278B3CF96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767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67859F-AB02-4285-C9F2-D4942FE57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984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8179ED-2C35-0440-8F46-FCA97E490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97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90747" y="512567"/>
            <a:ext cx="16068019" cy="2927984"/>
          </a:xfrm>
          <a:prstGeom prst="rect">
            <a:avLst/>
          </a:prstGeom>
        </p:spPr>
        <p:txBody>
          <a:bodyPr vert="horz" wrap="square" lIns="0" tIns="1436627" rIns="0" bIns="0" rtlCol="0">
            <a:spAutoFit/>
          </a:bodyPr>
          <a:lstStyle/>
          <a:p>
            <a:pPr marL="7624445">
              <a:lnSpc>
                <a:spcPct val="100000"/>
              </a:lnSpc>
              <a:spcBef>
                <a:spcPts val="100"/>
              </a:spcBef>
            </a:pPr>
            <a:r>
              <a:rPr spc="-480" dirty="0">
                <a:latin typeface="Saira" pitchFamily="2" charset="77"/>
              </a:rPr>
              <a:t>REQUISITOS</a:t>
            </a:r>
          </a:p>
        </p:txBody>
      </p:sp>
      <p:sp>
        <p:nvSpPr>
          <p:cNvPr id="3" name="object 3"/>
          <p:cNvSpPr/>
          <p:nvPr/>
        </p:nvSpPr>
        <p:spPr>
          <a:xfrm>
            <a:off x="8773903" y="6465652"/>
            <a:ext cx="6629400" cy="735330"/>
          </a:xfrm>
          <a:custGeom>
            <a:avLst/>
            <a:gdLst/>
            <a:ahLst/>
            <a:cxnLst/>
            <a:rect l="l" t="t" r="r" b="b"/>
            <a:pathLst>
              <a:path w="6629400" h="735329">
                <a:moveTo>
                  <a:pt x="0" y="367626"/>
                </a:moveTo>
                <a:lnTo>
                  <a:pt x="2864" y="321512"/>
                </a:lnTo>
                <a:lnTo>
                  <a:pt x="11227" y="277107"/>
                </a:lnTo>
                <a:lnTo>
                  <a:pt x="24745" y="234756"/>
                </a:lnTo>
                <a:lnTo>
                  <a:pt x="43073" y="194803"/>
                </a:lnTo>
                <a:lnTo>
                  <a:pt x="65866" y="157593"/>
                </a:lnTo>
                <a:lnTo>
                  <a:pt x="92780" y="123471"/>
                </a:lnTo>
                <a:lnTo>
                  <a:pt x="123471" y="92780"/>
                </a:lnTo>
                <a:lnTo>
                  <a:pt x="157593" y="65866"/>
                </a:lnTo>
                <a:lnTo>
                  <a:pt x="194803" y="43073"/>
                </a:lnTo>
                <a:lnTo>
                  <a:pt x="234756" y="24745"/>
                </a:lnTo>
                <a:lnTo>
                  <a:pt x="277107" y="11227"/>
                </a:lnTo>
                <a:lnTo>
                  <a:pt x="321512" y="2864"/>
                </a:lnTo>
                <a:lnTo>
                  <a:pt x="367626" y="0"/>
                </a:lnTo>
                <a:lnTo>
                  <a:pt x="6261785" y="0"/>
                </a:lnTo>
                <a:lnTo>
                  <a:pt x="6307899" y="2864"/>
                </a:lnTo>
                <a:lnTo>
                  <a:pt x="6352304" y="11227"/>
                </a:lnTo>
                <a:lnTo>
                  <a:pt x="6394654" y="24745"/>
                </a:lnTo>
                <a:lnTo>
                  <a:pt x="6434606" y="43073"/>
                </a:lnTo>
                <a:lnTo>
                  <a:pt x="6471814" y="65866"/>
                </a:lnTo>
                <a:lnTo>
                  <a:pt x="6505935" y="92780"/>
                </a:lnTo>
                <a:lnTo>
                  <a:pt x="6536625" y="123471"/>
                </a:lnTo>
                <a:lnTo>
                  <a:pt x="6563537" y="157593"/>
                </a:lnTo>
                <a:lnTo>
                  <a:pt x="6586329" y="194803"/>
                </a:lnTo>
                <a:lnTo>
                  <a:pt x="6604656" y="234756"/>
                </a:lnTo>
                <a:lnTo>
                  <a:pt x="6618173" y="277107"/>
                </a:lnTo>
                <a:lnTo>
                  <a:pt x="6626535" y="321512"/>
                </a:lnTo>
                <a:lnTo>
                  <a:pt x="6629400" y="367626"/>
                </a:lnTo>
                <a:lnTo>
                  <a:pt x="6626535" y="413741"/>
                </a:lnTo>
                <a:lnTo>
                  <a:pt x="6618172" y="458146"/>
                </a:lnTo>
                <a:lnTo>
                  <a:pt x="6604654" y="500497"/>
                </a:lnTo>
                <a:lnTo>
                  <a:pt x="6586326" y="540450"/>
                </a:lnTo>
                <a:lnTo>
                  <a:pt x="6563533" y="577660"/>
                </a:lnTo>
                <a:lnTo>
                  <a:pt x="6536619" y="611782"/>
                </a:lnTo>
                <a:lnTo>
                  <a:pt x="6505928" y="642473"/>
                </a:lnTo>
                <a:lnTo>
                  <a:pt x="6471806" y="669387"/>
                </a:lnTo>
                <a:lnTo>
                  <a:pt x="6434596" y="692180"/>
                </a:lnTo>
                <a:lnTo>
                  <a:pt x="6394643" y="710508"/>
                </a:lnTo>
                <a:lnTo>
                  <a:pt x="6352292" y="724026"/>
                </a:lnTo>
                <a:lnTo>
                  <a:pt x="6307887" y="732389"/>
                </a:lnTo>
                <a:lnTo>
                  <a:pt x="6261773" y="735253"/>
                </a:lnTo>
                <a:lnTo>
                  <a:pt x="367626" y="735241"/>
                </a:lnTo>
                <a:lnTo>
                  <a:pt x="321512" y="732376"/>
                </a:lnTo>
                <a:lnTo>
                  <a:pt x="277107" y="724013"/>
                </a:lnTo>
                <a:lnTo>
                  <a:pt x="234756" y="710495"/>
                </a:lnTo>
                <a:lnTo>
                  <a:pt x="194803" y="692167"/>
                </a:lnTo>
                <a:lnTo>
                  <a:pt x="157593" y="669374"/>
                </a:lnTo>
                <a:lnTo>
                  <a:pt x="123471" y="642460"/>
                </a:lnTo>
                <a:lnTo>
                  <a:pt x="92780" y="611769"/>
                </a:lnTo>
                <a:lnTo>
                  <a:pt x="65866" y="577647"/>
                </a:lnTo>
                <a:lnTo>
                  <a:pt x="43073" y="540437"/>
                </a:lnTo>
                <a:lnTo>
                  <a:pt x="24745" y="500484"/>
                </a:lnTo>
                <a:lnTo>
                  <a:pt x="11227" y="458133"/>
                </a:lnTo>
                <a:lnTo>
                  <a:pt x="2864" y="413728"/>
                </a:lnTo>
                <a:lnTo>
                  <a:pt x="0" y="367614"/>
                </a:lnTo>
                <a:close/>
              </a:path>
            </a:pathLst>
          </a:custGeom>
          <a:ln w="25400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73903" y="5627453"/>
            <a:ext cx="6629400" cy="735330"/>
          </a:xfrm>
          <a:custGeom>
            <a:avLst/>
            <a:gdLst/>
            <a:ahLst/>
            <a:cxnLst/>
            <a:rect l="l" t="t" r="r" b="b"/>
            <a:pathLst>
              <a:path w="6629400" h="735329">
                <a:moveTo>
                  <a:pt x="0" y="367626"/>
                </a:moveTo>
                <a:lnTo>
                  <a:pt x="2864" y="321512"/>
                </a:lnTo>
                <a:lnTo>
                  <a:pt x="11227" y="277107"/>
                </a:lnTo>
                <a:lnTo>
                  <a:pt x="24745" y="234756"/>
                </a:lnTo>
                <a:lnTo>
                  <a:pt x="43073" y="194803"/>
                </a:lnTo>
                <a:lnTo>
                  <a:pt x="65866" y="157593"/>
                </a:lnTo>
                <a:lnTo>
                  <a:pt x="92780" y="123471"/>
                </a:lnTo>
                <a:lnTo>
                  <a:pt x="123471" y="92780"/>
                </a:lnTo>
                <a:lnTo>
                  <a:pt x="157593" y="65866"/>
                </a:lnTo>
                <a:lnTo>
                  <a:pt x="194803" y="43073"/>
                </a:lnTo>
                <a:lnTo>
                  <a:pt x="234756" y="24745"/>
                </a:lnTo>
                <a:lnTo>
                  <a:pt x="277107" y="11227"/>
                </a:lnTo>
                <a:lnTo>
                  <a:pt x="321512" y="2864"/>
                </a:lnTo>
                <a:lnTo>
                  <a:pt x="367626" y="0"/>
                </a:lnTo>
                <a:lnTo>
                  <a:pt x="6261785" y="0"/>
                </a:lnTo>
                <a:lnTo>
                  <a:pt x="6307899" y="2864"/>
                </a:lnTo>
                <a:lnTo>
                  <a:pt x="6352304" y="11227"/>
                </a:lnTo>
                <a:lnTo>
                  <a:pt x="6394654" y="24745"/>
                </a:lnTo>
                <a:lnTo>
                  <a:pt x="6434606" y="43073"/>
                </a:lnTo>
                <a:lnTo>
                  <a:pt x="6471814" y="65866"/>
                </a:lnTo>
                <a:lnTo>
                  <a:pt x="6505935" y="92780"/>
                </a:lnTo>
                <a:lnTo>
                  <a:pt x="6536625" y="123471"/>
                </a:lnTo>
                <a:lnTo>
                  <a:pt x="6563537" y="157593"/>
                </a:lnTo>
                <a:lnTo>
                  <a:pt x="6586329" y="194803"/>
                </a:lnTo>
                <a:lnTo>
                  <a:pt x="6604656" y="234756"/>
                </a:lnTo>
                <a:lnTo>
                  <a:pt x="6618173" y="277107"/>
                </a:lnTo>
                <a:lnTo>
                  <a:pt x="6626535" y="321512"/>
                </a:lnTo>
                <a:lnTo>
                  <a:pt x="6629400" y="367626"/>
                </a:lnTo>
                <a:lnTo>
                  <a:pt x="6626535" y="413741"/>
                </a:lnTo>
                <a:lnTo>
                  <a:pt x="6618172" y="458146"/>
                </a:lnTo>
                <a:lnTo>
                  <a:pt x="6604654" y="500497"/>
                </a:lnTo>
                <a:lnTo>
                  <a:pt x="6586326" y="540450"/>
                </a:lnTo>
                <a:lnTo>
                  <a:pt x="6563533" y="577660"/>
                </a:lnTo>
                <a:lnTo>
                  <a:pt x="6536619" y="611782"/>
                </a:lnTo>
                <a:lnTo>
                  <a:pt x="6505928" y="642473"/>
                </a:lnTo>
                <a:lnTo>
                  <a:pt x="6471806" y="669387"/>
                </a:lnTo>
                <a:lnTo>
                  <a:pt x="6434596" y="692180"/>
                </a:lnTo>
                <a:lnTo>
                  <a:pt x="6394643" y="710508"/>
                </a:lnTo>
                <a:lnTo>
                  <a:pt x="6352292" y="724026"/>
                </a:lnTo>
                <a:lnTo>
                  <a:pt x="6307887" y="732389"/>
                </a:lnTo>
                <a:lnTo>
                  <a:pt x="6261773" y="735253"/>
                </a:lnTo>
                <a:lnTo>
                  <a:pt x="367626" y="735253"/>
                </a:lnTo>
                <a:lnTo>
                  <a:pt x="321512" y="732389"/>
                </a:lnTo>
                <a:lnTo>
                  <a:pt x="277107" y="724025"/>
                </a:lnTo>
                <a:lnTo>
                  <a:pt x="234756" y="710506"/>
                </a:lnTo>
                <a:lnTo>
                  <a:pt x="194803" y="692177"/>
                </a:lnTo>
                <a:lnTo>
                  <a:pt x="157593" y="669383"/>
                </a:lnTo>
                <a:lnTo>
                  <a:pt x="123471" y="642467"/>
                </a:lnTo>
                <a:lnTo>
                  <a:pt x="92780" y="611775"/>
                </a:lnTo>
                <a:lnTo>
                  <a:pt x="65866" y="577651"/>
                </a:lnTo>
                <a:lnTo>
                  <a:pt x="43073" y="540440"/>
                </a:lnTo>
                <a:lnTo>
                  <a:pt x="24745" y="500486"/>
                </a:lnTo>
                <a:lnTo>
                  <a:pt x="11227" y="458134"/>
                </a:lnTo>
                <a:lnTo>
                  <a:pt x="2864" y="413728"/>
                </a:lnTo>
                <a:lnTo>
                  <a:pt x="0" y="367614"/>
                </a:lnTo>
                <a:close/>
              </a:path>
            </a:pathLst>
          </a:custGeom>
          <a:ln w="25400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8761203" y="3683002"/>
            <a:ext cx="6655434" cy="1854200"/>
            <a:chOff x="8761203" y="3683002"/>
            <a:chExt cx="6655434" cy="1854200"/>
          </a:xfrm>
        </p:grpSpPr>
        <p:sp>
          <p:nvSpPr>
            <p:cNvPr id="6" name="object 6"/>
            <p:cNvSpPr/>
            <p:nvPr/>
          </p:nvSpPr>
          <p:spPr>
            <a:xfrm>
              <a:off x="8773903" y="4491024"/>
              <a:ext cx="6629400" cy="1033780"/>
            </a:xfrm>
            <a:custGeom>
              <a:avLst/>
              <a:gdLst/>
              <a:ahLst/>
              <a:cxnLst/>
              <a:rect l="l" t="t" r="r" b="b"/>
              <a:pathLst>
                <a:path w="6629400" h="1033779">
                  <a:moveTo>
                    <a:pt x="0" y="516737"/>
                  </a:moveTo>
                  <a:lnTo>
                    <a:pt x="2111" y="469704"/>
                  </a:lnTo>
                  <a:lnTo>
                    <a:pt x="8325" y="423854"/>
                  </a:lnTo>
                  <a:lnTo>
                    <a:pt x="18458" y="379369"/>
                  </a:lnTo>
                  <a:lnTo>
                    <a:pt x="32328" y="336432"/>
                  </a:lnTo>
                  <a:lnTo>
                    <a:pt x="49753" y="295226"/>
                  </a:lnTo>
                  <a:lnTo>
                    <a:pt x="70550" y="255932"/>
                  </a:lnTo>
                  <a:lnTo>
                    <a:pt x="94537" y="218733"/>
                  </a:lnTo>
                  <a:lnTo>
                    <a:pt x="121531" y="183812"/>
                  </a:lnTo>
                  <a:lnTo>
                    <a:pt x="151350" y="151350"/>
                  </a:lnTo>
                  <a:lnTo>
                    <a:pt x="183812" y="121531"/>
                  </a:lnTo>
                  <a:lnTo>
                    <a:pt x="218733" y="94537"/>
                  </a:lnTo>
                  <a:lnTo>
                    <a:pt x="255932" y="70550"/>
                  </a:lnTo>
                  <a:lnTo>
                    <a:pt x="295226" y="49753"/>
                  </a:lnTo>
                  <a:lnTo>
                    <a:pt x="336432" y="32328"/>
                  </a:lnTo>
                  <a:lnTo>
                    <a:pt x="379369" y="18458"/>
                  </a:lnTo>
                  <a:lnTo>
                    <a:pt x="423854" y="8325"/>
                  </a:lnTo>
                  <a:lnTo>
                    <a:pt x="469704" y="2111"/>
                  </a:lnTo>
                  <a:lnTo>
                    <a:pt x="516737" y="0"/>
                  </a:lnTo>
                  <a:lnTo>
                    <a:pt x="6112662" y="0"/>
                  </a:lnTo>
                  <a:lnTo>
                    <a:pt x="6159695" y="2111"/>
                  </a:lnTo>
                  <a:lnTo>
                    <a:pt x="6205545" y="8325"/>
                  </a:lnTo>
                  <a:lnTo>
                    <a:pt x="6250030" y="18458"/>
                  </a:lnTo>
                  <a:lnTo>
                    <a:pt x="6292967" y="32328"/>
                  </a:lnTo>
                  <a:lnTo>
                    <a:pt x="6334173" y="49753"/>
                  </a:lnTo>
                  <a:lnTo>
                    <a:pt x="6373467" y="70550"/>
                  </a:lnTo>
                  <a:lnTo>
                    <a:pt x="6410666" y="94537"/>
                  </a:lnTo>
                  <a:lnTo>
                    <a:pt x="6445587" y="121531"/>
                  </a:lnTo>
                  <a:lnTo>
                    <a:pt x="6478049" y="151350"/>
                  </a:lnTo>
                  <a:lnTo>
                    <a:pt x="6507868" y="183812"/>
                  </a:lnTo>
                  <a:lnTo>
                    <a:pt x="6534862" y="218733"/>
                  </a:lnTo>
                  <a:lnTo>
                    <a:pt x="6558849" y="255932"/>
                  </a:lnTo>
                  <a:lnTo>
                    <a:pt x="6579646" y="295226"/>
                  </a:lnTo>
                  <a:lnTo>
                    <a:pt x="6597071" y="336432"/>
                  </a:lnTo>
                  <a:lnTo>
                    <a:pt x="6610941" y="379369"/>
                  </a:lnTo>
                  <a:lnTo>
                    <a:pt x="6621074" y="423854"/>
                  </a:lnTo>
                  <a:lnTo>
                    <a:pt x="6627288" y="469704"/>
                  </a:lnTo>
                  <a:lnTo>
                    <a:pt x="6629400" y="516737"/>
                  </a:lnTo>
                  <a:lnTo>
                    <a:pt x="6627288" y="563770"/>
                  </a:lnTo>
                  <a:lnTo>
                    <a:pt x="6621074" y="609620"/>
                  </a:lnTo>
                  <a:lnTo>
                    <a:pt x="6610941" y="654105"/>
                  </a:lnTo>
                  <a:lnTo>
                    <a:pt x="6597071" y="697042"/>
                  </a:lnTo>
                  <a:lnTo>
                    <a:pt x="6579646" y="738248"/>
                  </a:lnTo>
                  <a:lnTo>
                    <a:pt x="6558849" y="777542"/>
                  </a:lnTo>
                  <a:lnTo>
                    <a:pt x="6534862" y="814741"/>
                  </a:lnTo>
                  <a:lnTo>
                    <a:pt x="6507868" y="849663"/>
                  </a:lnTo>
                  <a:lnTo>
                    <a:pt x="6478049" y="882124"/>
                  </a:lnTo>
                  <a:lnTo>
                    <a:pt x="6445587" y="911943"/>
                  </a:lnTo>
                  <a:lnTo>
                    <a:pt x="6410666" y="938937"/>
                  </a:lnTo>
                  <a:lnTo>
                    <a:pt x="6373467" y="962924"/>
                  </a:lnTo>
                  <a:lnTo>
                    <a:pt x="6334173" y="983721"/>
                  </a:lnTo>
                  <a:lnTo>
                    <a:pt x="6292967" y="1001146"/>
                  </a:lnTo>
                  <a:lnTo>
                    <a:pt x="6250030" y="1015016"/>
                  </a:lnTo>
                  <a:lnTo>
                    <a:pt x="6205545" y="1025149"/>
                  </a:lnTo>
                  <a:lnTo>
                    <a:pt x="6159695" y="1031363"/>
                  </a:lnTo>
                  <a:lnTo>
                    <a:pt x="6112662" y="1033475"/>
                  </a:lnTo>
                  <a:lnTo>
                    <a:pt x="516737" y="1033475"/>
                  </a:lnTo>
                  <a:lnTo>
                    <a:pt x="469704" y="1031363"/>
                  </a:lnTo>
                  <a:lnTo>
                    <a:pt x="423854" y="1025149"/>
                  </a:lnTo>
                  <a:lnTo>
                    <a:pt x="379369" y="1015016"/>
                  </a:lnTo>
                  <a:lnTo>
                    <a:pt x="336432" y="1001146"/>
                  </a:lnTo>
                  <a:lnTo>
                    <a:pt x="295226" y="983721"/>
                  </a:lnTo>
                  <a:lnTo>
                    <a:pt x="255932" y="962924"/>
                  </a:lnTo>
                  <a:lnTo>
                    <a:pt x="218733" y="938937"/>
                  </a:lnTo>
                  <a:lnTo>
                    <a:pt x="183812" y="911943"/>
                  </a:lnTo>
                  <a:lnTo>
                    <a:pt x="151350" y="882124"/>
                  </a:lnTo>
                  <a:lnTo>
                    <a:pt x="121531" y="849663"/>
                  </a:lnTo>
                  <a:lnTo>
                    <a:pt x="94537" y="814741"/>
                  </a:lnTo>
                  <a:lnTo>
                    <a:pt x="70550" y="777542"/>
                  </a:lnTo>
                  <a:lnTo>
                    <a:pt x="49753" y="738248"/>
                  </a:lnTo>
                  <a:lnTo>
                    <a:pt x="32328" y="697042"/>
                  </a:lnTo>
                  <a:lnTo>
                    <a:pt x="18458" y="654105"/>
                  </a:lnTo>
                  <a:lnTo>
                    <a:pt x="8325" y="609620"/>
                  </a:lnTo>
                  <a:lnTo>
                    <a:pt x="2111" y="563770"/>
                  </a:lnTo>
                  <a:lnTo>
                    <a:pt x="0" y="516737"/>
                  </a:lnTo>
                  <a:close/>
                </a:path>
              </a:pathLst>
            </a:custGeom>
            <a:ln w="25399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773906" y="3695702"/>
              <a:ext cx="6630034" cy="735330"/>
            </a:xfrm>
            <a:custGeom>
              <a:avLst/>
              <a:gdLst/>
              <a:ahLst/>
              <a:cxnLst/>
              <a:rect l="l" t="t" r="r" b="b"/>
              <a:pathLst>
                <a:path w="6630034" h="735329">
                  <a:moveTo>
                    <a:pt x="0" y="367626"/>
                  </a:moveTo>
                  <a:lnTo>
                    <a:pt x="2864" y="321512"/>
                  </a:lnTo>
                  <a:lnTo>
                    <a:pt x="11227" y="277107"/>
                  </a:lnTo>
                  <a:lnTo>
                    <a:pt x="24745" y="234756"/>
                  </a:lnTo>
                  <a:lnTo>
                    <a:pt x="43073" y="194803"/>
                  </a:lnTo>
                  <a:lnTo>
                    <a:pt x="65866" y="157593"/>
                  </a:lnTo>
                  <a:lnTo>
                    <a:pt x="92780" y="123471"/>
                  </a:lnTo>
                  <a:lnTo>
                    <a:pt x="123471" y="92780"/>
                  </a:lnTo>
                  <a:lnTo>
                    <a:pt x="157593" y="65866"/>
                  </a:lnTo>
                  <a:lnTo>
                    <a:pt x="194803" y="43073"/>
                  </a:lnTo>
                  <a:lnTo>
                    <a:pt x="234756" y="24745"/>
                  </a:lnTo>
                  <a:lnTo>
                    <a:pt x="277107" y="11227"/>
                  </a:lnTo>
                  <a:lnTo>
                    <a:pt x="321512" y="2864"/>
                  </a:lnTo>
                  <a:lnTo>
                    <a:pt x="367626" y="0"/>
                  </a:lnTo>
                  <a:lnTo>
                    <a:pt x="6261785" y="0"/>
                  </a:lnTo>
                  <a:lnTo>
                    <a:pt x="6307900" y="2864"/>
                  </a:lnTo>
                  <a:lnTo>
                    <a:pt x="6352305" y="11227"/>
                  </a:lnTo>
                  <a:lnTo>
                    <a:pt x="6394656" y="24745"/>
                  </a:lnTo>
                  <a:lnTo>
                    <a:pt x="6434609" y="43073"/>
                  </a:lnTo>
                  <a:lnTo>
                    <a:pt x="6471819" y="65866"/>
                  </a:lnTo>
                  <a:lnTo>
                    <a:pt x="6505941" y="92780"/>
                  </a:lnTo>
                  <a:lnTo>
                    <a:pt x="6536632" y="123471"/>
                  </a:lnTo>
                  <a:lnTo>
                    <a:pt x="6563546" y="157593"/>
                  </a:lnTo>
                  <a:lnTo>
                    <a:pt x="6586339" y="194803"/>
                  </a:lnTo>
                  <a:lnTo>
                    <a:pt x="6604667" y="234756"/>
                  </a:lnTo>
                  <a:lnTo>
                    <a:pt x="6618185" y="277107"/>
                  </a:lnTo>
                  <a:lnTo>
                    <a:pt x="6626548" y="321512"/>
                  </a:lnTo>
                  <a:lnTo>
                    <a:pt x="6629412" y="367626"/>
                  </a:lnTo>
                  <a:lnTo>
                    <a:pt x="6626535" y="413741"/>
                  </a:lnTo>
                  <a:lnTo>
                    <a:pt x="6618172" y="458146"/>
                  </a:lnTo>
                  <a:lnTo>
                    <a:pt x="6604654" y="500497"/>
                  </a:lnTo>
                  <a:lnTo>
                    <a:pt x="6586326" y="540450"/>
                  </a:lnTo>
                  <a:lnTo>
                    <a:pt x="6563533" y="577660"/>
                  </a:lnTo>
                  <a:lnTo>
                    <a:pt x="6536619" y="611782"/>
                  </a:lnTo>
                  <a:lnTo>
                    <a:pt x="6505928" y="642473"/>
                  </a:lnTo>
                  <a:lnTo>
                    <a:pt x="6471806" y="669387"/>
                  </a:lnTo>
                  <a:lnTo>
                    <a:pt x="6434596" y="692180"/>
                  </a:lnTo>
                  <a:lnTo>
                    <a:pt x="6394643" y="710508"/>
                  </a:lnTo>
                  <a:lnTo>
                    <a:pt x="6352292" y="724026"/>
                  </a:lnTo>
                  <a:lnTo>
                    <a:pt x="6307887" y="732389"/>
                  </a:lnTo>
                  <a:lnTo>
                    <a:pt x="6261773" y="735253"/>
                  </a:lnTo>
                  <a:lnTo>
                    <a:pt x="367626" y="735253"/>
                  </a:lnTo>
                  <a:lnTo>
                    <a:pt x="321512" y="732389"/>
                  </a:lnTo>
                  <a:lnTo>
                    <a:pt x="277107" y="724025"/>
                  </a:lnTo>
                  <a:lnTo>
                    <a:pt x="234756" y="710506"/>
                  </a:lnTo>
                  <a:lnTo>
                    <a:pt x="194803" y="692177"/>
                  </a:lnTo>
                  <a:lnTo>
                    <a:pt x="157593" y="669383"/>
                  </a:lnTo>
                  <a:lnTo>
                    <a:pt x="123471" y="642467"/>
                  </a:lnTo>
                  <a:lnTo>
                    <a:pt x="92780" y="611775"/>
                  </a:lnTo>
                  <a:lnTo>
                    <a:pt x="65866" y="577651"/>
                  </a:lnTo>
                  <a:lnTo>
                    <a:pt x="43073" y="540440"/>
                  </a:lnTo>
                  <a:lnTo>
                    <a:pt x="24745" y="500486"/>
                  </a:lnTo>
                  <a:lnTo>
                    <a:pt x="11227" y="458134"/>
                  </a:lnTo>
                  <a:lnTo>
                    <a:pt x="2864" y="413728"/>
                  </a:lnTo>
                  <a:lnTo>
                    <a:pt x="0" y="367614"/>
                  </a:lnTo>
                  <a:close/>
                </a:path>
              </a:pathLst>
            </a:custGeom>
            <a:ln w="25399">
              <a:solidFill>
                <a:srgbClr val="0B06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350576" y="3773586"/>
            <a:ext cx="5476875" cy="32696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>
              <a:lnSpc>
                <a:spcPct val="100000"/>
              </a:lnSpc>
              <a:spcBef>
                <a:spcPts val="100"/>
              </a:spcBef>
            </a:pPr>
            <a:r>
              <a:rPr sz="3200" b="1" spc="-1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GUSTO</a:t>
            </a:r>
            <a:r>
              <a:rPr sz="3200" b="1" spc="-9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15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POR</a:t>
            </a:r>
            <a:r>
              <a:rPr sz="3200" b="1" spc="-1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2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LAS</a:t>
            </a:r>
            <a:r>
              <a:rPr sz="3200" b="1" spc="-12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VENTAS</a:t>
            </a:r>
            <a:endParaRPr sz="3200" b="1" dirty="0">
              <a:latin typeface="Saira" pitchFamily="2" charset="77"/>
              <a:cs typeface="Microsoft Sans Serif"/>
            </a:endParaRPr>
          </a:p>
          <a:p>
            <a:pPr marL="961390" marR="5080" indent="-949325">
              <a:lnSpc>
                <a:spcPts val="3110"/>
              </a:lnSpc>
              <a:spcBef>
                <a:spcPts val="3070"/>
              </a:spcBef>
            </a:pPr>
            <a:r>
              <a:rPr sz="3200" b="1" spc="-14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RELACIONES</a:t>
            </a:r>
            <a:r>
              <a:rPr sz="3200" b="1" spc="-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17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</a:t>
            </a:r>
            <a:r>
              <a:rPr sz="3200" b="1" spc="-5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7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ALTO </a:t>
            </a:r>
            <a:r>
              <a:rPr sz="32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NIVEL </a:t>
            </a:r>
            <a:r>
              <a:rPr sz="3200" b="1" spc="-114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SOCIOECONÓMICO</a:t>
            </a:r>
            <a:endParaRPr sz="3200" b="1" dirty="0">
              <a:latin typeface="Saira" pitchFamily="2" charset="77"/>
              <a:cs typeface="Microsoft Sans Serif"/>
            </a:endParaRPr>
          </a:p>
          <a:p>
            <a:pPr marL="106680" marR="92075" indent="1892935">
              <a:lnSpc>
                <a:spcPct val="161500"/>
              </a:lnSpc>
              <a:spcBef>
                <a:spcPts val="5"/>
              </a:spcBef>
            </a:pPr>
            <a:r>
              <a:rPr sz="32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PASIÓN </a:t>
            </a:r>
            <a:r>
              <a:rPr sz="3200" b="1" spc="-204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EXCELENTE</a:t>
            </a:r>
            <a:r>
              <a:rPr sz="3200" b="1" spc="-13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3200" b="1" spc="-15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PRESENTACIÓN</a:t>
            </a:r>
            <a:endParaRPr sz="3200" b="1" dirty="0">
              <a:latin typeface="Saira" pitchFamily="2" charset="77"/>
              <a:cs typeface="Microsoft Sans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73116"/>
            <a:ext cx="18288000" cy="10224770"/>
            <a:chOff x="0" y="62841"/>
            <a:chExt cx="18288000" cy="1022477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08756" y="2525064"/>
              <a:ext cx="1979242" cy="344011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1600" y="1016635"/>
              <a:ext cx="705072" cy="69124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796210"/>
              <a:ext cx="18287998" cy="14907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57400" y="62841"/>
              <a:ext cx="7505903" cy="1022415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79904" y="2058446"/>
            <a:ext cx="7468234" cy="1245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0" spc="-530" dirty="0">
                <a:latin typeface="Saira" pitchFamily="2" charset="77"/>
              </a:rPr>
              <a:t>COMPETENCIAS</a:t>
            </a:r>
            <a:endParaRPr sz="8000" dirty="0">
              <a:latin typeface="Saira" pitchFamily="2" charset="77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75433" y="3605064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975433" y="4323913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75433" y="5025647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975433" y="5744499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975433" y="6478890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75433" y="7197741"/>
            <a:ext cx="6629400" cy="598805"/>
          </a:xfrm>
          <a:custGeom>
            <a:avLst/>
            <a:gdLst/>
            <a:ahLst/>
            <a:cxnLst/>
            <a:rect l="l" t="t" r="r" b="b"/>
            <a:pathLst>
              <a:path w="6629400" h="598804">
                <a:moveTo>
                  <a:pt x="0" y="299173"/>
                </a:moveTo>
                <a:lnTo>
                  <a:pt x="3915" y="250646"/>
                </a:lnTo>
                <a:lnTo>
                  <a:pt x="15252" y="204612"/>
                </a:lnTo>
                <a:lnTo>
                  <a:pt x="33393" y="161687"/>
                </a:lnTo>
                <a:lnTo>
                  <a:pt x="57723" y="122486"/>
                </a:lnTo>
                <a:lnTo>
                  <a:pt x="87626" y="87626"/>
                </a:lnTo>
                <a:lnTo>
                  <a:pt x="122486" y="57723"/>
                </a:lnTo>
                <a:lnTo>
                  <a:pt x="161687" y="33393"/>
                </a:lnTo>
                <a:lnTo>
                  <a:pt x="204612" y="15252"/>
                </a:lnTo>
                <a:lnTo>
                  <a:pt x="250646" y="3915"/>
                </a:lnTo>
                <a:lnTo>
                  <a:pt x="299173" y="0"/>
                </a:lnTo>
                <a:lnTo>
                  <a:pt x="6330226" y="0"/>
                </a:lnTo>
                <a:lnTo>
                  <a:pt x="6378753" y="3915"/>
                </a:lnTo>
                <a:lnTo>
                  <a:pt x="6424787" y="15252"/>
                </a:lnTo>
                <a:lnTo>
                  <a:pt x="6467712" y="33393"/>
                </a:lnTo>
                <a:lnTo>
                  <a:pt x="6506913" y="57723"/>
                </a:lnTo>
                <a:lnTo>
                  <a:pt x="6541773" y="87626"/>
                </a:lnTo>
                <a:lnTo>
                  <a:pt x="6571676" y="122486"/>
                </a:lnTo>
                <a:lnTo>
                  <a:pt x="6596006" y="161687"/>
                </a:lnTo>
                <a:lnTo>
                  <a:pt x="6614147" y="204612"/>
                </a:lnTo>
                <a:lnTo>
                  <a:pt x="6625484" y="250646"/>
                </a:lnTo>
                <a:lnTo>
                  <a:pt x="6629400" y="299173"/>
                </a:lnTo>
                <a:lnTo>
                  <a:pt x="6625484" y="347700"/>
                </a:lnTo>
                <a:lnTo>
                  <a:pt x="6614147" y="393735"/>
                </a:lnTo>
                <a:lnTo>
                  <a:pt x="6596006" y="436660"/>
                </a:lnTo>
                <a:lnTo>
                  <a:pt x="6571676" y="475861"/>
                </a:lnTo>
                <a:lnTo>
                  <a:pt x="6541773" y="510720"/>
                </a:lnTo>
                <a:lnTo>
                  <a:pt x="6506913" y="540623"/>
                </a:lnTo>
                <a:lnTo>
                  <a:pt x="6467712" y="564954"/>
                </a:lnTo>
                <a:lnTo>
                  <a:pt x="6424787" y="583095"/>
                </a:lnTo>
                <a:lnTo>
                  <a:pt x="6378753" y="594432"/>
                </a:lnTo>
                <a:lnTo>
                  <a:pt x="6330226" y="598347"/>
                </a:lnTo>
                <a:lnTo>
                  <a:pt x="299173" y="598347"/>
                </a:lnTo>
                <a:lnTo>
                  <a:pt x="250646" y="594432"/>
                </a:lnTo>
                <a:lnTo>
                  <a:pt x="204612" y="583095"/>
                </a:lnTo>
                <a:lnTo>
                  <a:pt x="161687" y="564954"/>
                </a:lnTo>
                <a:lnTo>
                  <a:pt x="122486" y="540623"/>
                </a:lnTo>
                <a:lnTo>
                  <a:pt x="87626" y="510720"/>
                </a:lnTo>
                <a:lnTo>
                  <a:pt x="57723" y="475861"/>
                </a:lnTo>
                <a:lnTo>
                  <a:pt x="33393" y="436660"/>
                </a:lnTo>
                <a:lnTo>
                  <a:pt x="15252" y="393735"/>
                </a:lnTo>
                <a:lnTo>
                  <a:pt x="3915" y="347700"/>
                </a:lnTo>
                <a:lnTo>
                  <a:pt x="0" y="299173"/>
                </a:lnTo>
                <a:close/>
              </a:path>
            </a:pathLst>
          </a:custGeom>
          <a:ln w="25399">
            <a:solidFill>
              <a:srgbClr val="0B06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078515" y="3650996"/>
            <a:ext cx="4426585" cy="4016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85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LIDERAZGO</a:t>
            </a:r>
            <a:endParaRPr sz="2850" b="1">
              <a:latin typeface="Saira" pitchFamily="2" charset="77"/>
              <a:cs typeface="Microsoft Sans Serif"/>
            </a:endParaRPr>
          </a:p>
          <a:p>
            <a:pPr marL="963294" marR="959485" algn="ctr">
              <a:lnSpc>
                <a:spcPts val="5600"/>
              </a:lnSpc>
              <a:spcBef>
                <a:spcPts val="540"/>
              </a:spcBef>
            </a:pPr>
            <a:r>
              <a:rPr sz="2850" b="1" spc="-114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PERSISTENCIA </a:t>
            </a:r>
            <a:r>
              <a:rPr sz="2850" b="1" spc="-7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NEGOCIACIÓN</a:t>
            </a:r>
            <a:endParaRPr sz="2850" b="1">
              <a:latin typeface="Saira" pitchFamily="2" charset="77"/>
              <a:cs typeface="Microsoft Sans Serif"/>
            </a:endParaRPr>
          </a:p>
          <a:p>
            <a:pPr marL="12700" marR="5080" algn="ctr">
              <a:lnSpc>
                <a:spcPts val="5590"/>
              </a:lnSpc>
              <a:spcBef>
                <a:spcPts val="15"/>
              </a:spcBef>
            </a:pPr>
            <a:r>
              <a:rPr sz="2850" b="1" spc="-15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ENFOQUE</a:t>
            </a:r>
            <a:r>
              <a:rPr sz="2850" b="1" spc="-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5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A</a:t>
            </a:r>
            <a:r>
              <a:rPr sz="2850" b="1" spc="-6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50" b="1" spc="-1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RESULTADOS </a:t>
            </a:r>
            <a:r>
              <a:rPr sz="2850" b="1" spc="-12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DISPOSICIÓN</a:t>
            </a:r>
            <a:r>
              <a:rPr sz="2850" b="1" spc="-10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50" b="1" spc="-3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EJECUTIVA</a:t>
            </a:r>
            <a:endParaRPr sz="2850" b="1">
              <a:latin typeface="Saira" pitchFamily="2" charset="77"/>
              <a:cs typeface="Microsoft Sans Serif"/>
            </a:endParaRPr>
          </a:p>
          <a:p>
            <a:pPr marL="82550" algn="ctr">
              <a:lnSpc>
                <a:spcPct val="100000"/>
              </a:lnSpc>
              <a:spcBef>
                <a:spcPts val="1639"/>
              </a:spcBef>
            </a:pPr>
            <a:r>
              <a:rPr sz="2850" b="1" spc="-8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APERTURA</a:t>
            </a:r>
            <a:r>
              <a:rPr sz="2850" b="1" spc="-13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5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AL</a:t>
            </a:r>
            <a:r>
              <a:rPr sz="2850" b="1" spc="-10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5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CAMBIO</a:t>
            </a:r>
            <a:endParaRPr sz="2850" b="1">
              <a:latin typeface="Saira" pitchFamily="2" charset="77"/>
              <a:cs typeface="Microsoft Sans Serif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0"/>
            <a:ext cx="18288000" cy="10287000"/>
            <a:chOff x="0" y="0"/>
            <a:chExt cx="18288000" cy="1028700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600" y="0"/>
              <a:ext cx="3440116" cy="195204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35412" y="3978287"/>
              <a:ext cx="705060" cy="69124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796210"/>
              <a:ext cx="18287998" cy="14907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58200" y="266700"/>
              <a:ext cx="6660248" cy="1002029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380022" y="7499274"/>
            <a:ext cx="2047875" cy="2040255"/>
            <a:chOff x="13380022" y="7499274"/>
            <a:chExt cx="2047875" cy="20402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380022" y="7499274"/>
              <a:ext cx="848288" cy="8482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51573" y="7765212"/>
              <a:ext cx="1776323" cy="1774215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374623" y="2577007"/>
            <a:ext cx="9115425" cy="6962140"/>
            <a:chOff x="7374623" y="2577007"/>
            <a:chExt cx="9115425" cy="6962140"/>
          </a:xfrm>
        </p:grpSpPr>
        <p:sp>
          <p:nvSpPr>
            <p:cNvPr id="6" name="object 6"/>
            <p:cNvSpPr/>
            <p:nvPr/>
          </p:nvSpPr>
          <p:spPr>
            <a:xfrm>
              <a:off x="9619348" y="3753027"/>
              <a:ext cx="4631055" cy="4618990"/>
            </a:xfrm>
            <a:custGeom>
              <a:avLst/>
              <a:gdLst/>
              <a:ahLst/>
              <a:cxnLst/>
              <a:rect l="l" t="t" r="r" b="b"/>
              <a:pathLst>
                <a:path w="4631055" h="4618990">
                  <a:moveTo>
                    <a:pt x="4630788" y="2318715"/>
                  </a:moveTo>
                  <a:lnTo>
                    <a:pt x="4629645" y="2242693"/>
                  </a:lnTo>
                  <a:lnTo>
                    <a:pt x="4626318" y="2166670"/>
                  </a:lnTo>
                  <a:lnTo>
                    <a:pt x="4620907" y="2090648"/>
                  </a:lnTo>
                  <a:lnTo>
                    <a:pt x="4613313" y="2033638"/>
                  </a:lnTo>
                  <a:lnTo>
                    <a:pt x="4603712" y="1957603"/>
                  </a:lnTo>
                  <a:lnTo>
                    <a:pt x="4592040" y="1881581"/>
                  </a:lnTo>
                  <a:lnTo>
                    <a:pt x="4578362" y="1824570"/>
                  </a:lnTo>
                  <a:lnTo>
                    <a:pt x="4562691" y="1748548"/>
                  </a:lnTo>
                  <a:lnTo>
                    <a:pt x="4545025" y="1691525"/>
                  </a:lnTo>
                  <a:lnTo>
                    <a:pt x="4533531" y="1646859"/>
                  </a:lnTo>
                  <a:lnTo>
                    <a:pt x="4533531" y="2318715"/>
                  </a:lnTo>
                  <a:lnTo>
                    <a:pt x="4532300" y="2375738"/>
                  </a:lnTo>
                  <a:lnTo>
                    <a:pt x="4528693" y="2451760"/>
                  </a:lnTo>
                  <a:lnTo>
                    <a:pt x="4522711" y="2527782"/>
                  </a:lnTo>
                  <a:lnTo>
                    <a:pt x="4514443" y="2603804"/>
                  </a:lnTo>
                  <a:lnTo>
                    <a:pt x="4503813" y="2679827"/>
                  </a:lnTo>
                  <a:lnTo>
                    <a:pt x="4490898" y="2755849"/>
                  </a:lnTo>
                  <a:lnTo>
                    <a:pt x="4475696" y="2812872"/>
                  </a:lnTo>
                  <a:lnTo>
                    <a:pt x="4458233" y="2888894"/>
                  </a:lnTo>
                  <a:lnTo>
                    <a:pt x="4438485" y="2964916"/>
                  </a:lnTo>
                  <a:lnTo>
                    <a:pt x="4416450" y="3021939"/>
                  </a:lnTo>
                  <a:lnTo>
                    <a:pt x="4392219" y="3097961"/>
                  </a:lnTo>
                  <a:lnTo>
                    <a:pt x="4365828" y="3154972"/>
                  </a:lnTo>
                  <a:lnTo>
                    <a:pt x="4337240" y="3231007"/>
                  </a:lnTo>
                  <a:lnTo>
                    <a:pt x="4306468" y="3288017"/>
                  </a:lnTo>
                  <a:lnTo>
                    <a:pt x="4273512" y="3364039"/>
                  </a:lnTo>
                  <a:lnTo>
                    <a:pt x="4238472" y="3421062"/>
                  </a:lnTo>
                  <a:lnTo>
                    <a:pt x="4201337" y="3478072"/>
                  </a:lnTo>
                  <a:lnTo>
                    <a:pt x="4162107" y="3535095"/>
                  </a:lnTo>
                  <a:lnTo>
                    <a:pt x="4120794" y="3592118"/>
                  </a:lnTo>
                  <a:lnTo>
                    <a:pt x="4077398" y="3668141"/>
                  </a:lnTo>
                  <a:lnTo>
                    <a:pt x="4032008" y="3725151"/>
                  </a:lnTo>
                  <a:lnTo>
                    <a:pt x="3984612" y="3782174"/>
                  </a:lnTo>
                  <a:lnTo>
                    <a:pt x="3935234" y="3820185"/>
                  </a:lnTo>
                  <a:lnTo>
                    <a:pt x="3883863" y="3877195"/>
                  </a:lnTo>
                  <a:lnTo>
                    <a:pt x="3830777" y="3934218"/>
                  </a:lnTo>
                  <a:lnTo>
                    <a:pt x="3776256" y="3972229"/>
                  </a:lnTo>
                  <a:lnTo>
                    <a:pt x="3720414" y="4029252"/>
                  </a:lnTo>
                  <a:lnTo>
                    <a:pt x="3663340" y="4067264"/>
                  </a:lnTo>
                  <a:lnTo>
                    <a:pt x="3604933" y="4124274"/>
                  </a:lnTo>
                  <a:lnTo>
                    <a:pt x="3545281" y="4162285"/>
                  </a:lnTo>
                  <a:lnTo>
                    <a:pt x="3484511" y="4200296"/>
                  </a:lnTo>
                  <a:lnTo>
                    <a:pt x="3422586" y="4238307"/>
                  </a:lnTo>
                  <a:lnTo>
                    <a:pt x="3359620" y="4276318"/>
                  </a:lnTo>
                  <a:lnTo>
                    <a:pt x="3295612" y="4295330"/>
                  </a:lnTo>
                  <a:lnTo>
                    <a:pt x="3164649" y="4371352"/>
                  </a:lnTo>
                  <a:lnTo>
                    <a:pt x="3097796" y="4390364"/>
                  </a:lnTo>
                  <a:lnTo>
                    <a:pt x="2680119" y="4504398"/>
                  </a:lnTo>
                  <a:lnTo>
                    <a:pt x="2608135" y="4504398"/>
                  </a:lnTo>
                  <a:lnTo>
                    <a:pt x="2535669" y="4523397"/>
                  </a:lnTo>
                  <a:lnTo>
                    <a:pt x="2094915" y="4523397"/>
                  </a:lnTo>
                  <a:lnTo>
                    <a:pt x="2022462" y="4504398"/>
                  </a:lnTo>
                  <a:lnTo>
                    <a:pt x="1950466" y="4504398"/>
                  </a:lnTo>
                  <a:lnTo>
                    <a:pt x="1532801" y="4390364"/>
                  </a:lnTo>
                  <a:lnTo>
                    <a:pt x="1465935" y="4371340"/>
                  </a:lnTo>
                  <a:lnTo>
                    <a:pt x="1334973" y="4295318"/>
                  </a:lnTo>
                  <a:lnTo>
                    <a:pt x="1270965" y="4276331"/>
                  </a:lnTo>
                  <a:lnTo>
                    <a:pt x="1207998" y="4238320"/>
                  </a:lnTo>
                  <a:lnTo>
                    <a:pt x="1146073" y="4200296"/>
                  </a:lnTo>
                  <a:lnTo>
                    <a:pt x="1085291" y="4162285"/>
                  </a:lnTo>
                  <a:lnTo>
                    <a:pt x="1025664" y="4124274"/>
                  </a:lnTo>
                  <a:lnTo>
                    <a:pt x="967257" y="4067264"/>
                  </a:lnTo>
                  <a:lnTo>
                    <a:pt x="910183" y="4029240"/>
                  </a:lnTo>
                  <a:lnTo>
                    <a:pt x="854341" y="3972229"/>
                  </a:lnTo>
                  <a:lnTo>
                    <a:pt x="799820" y="3934218"/>
                  </a:lnTo>
                  <a:lnTo>
                    <a:pt x="746734" y="3877208"/>
                  </a:lnTo>
                  <a:lnTo>
                    <a:pt x="695363" y="3820185"/>
                  </a:lnTo>
                  <a:lnTo>
                    <a:pt x="645960" y="3782161"/>
                  </a:lnTo>
                  <a:lnTo>
                    <a:pt x="598589" y="3725151"/>
                  </a:lnTo>
                  <a:lnTo>
                    <a:pt x="553186" y="3668141"/>
                  </a:lnTo>
                  <a:lnTo>
                    <a:pt x="509790" y="3592118"/>
                  </a:lnTo>
                  <a:lnTo>
                    <a:pt x="468477" y="3535095"/>
                  </a:lnTo>
                  <a:lnTo>
                    <a:pt x="429260" y="3478085"/>
                  </a:lnTo>
                  <a:lnTo>
                    <a:pt x="392112" y="3421062"/>
                  </a:lnTo>
                  <a:lnTo>
                    <a:pt x="357073" y="3364039"/>
                  </a:lnTo>
                  <a:lnTo>
                    <a:pt x="324129" y="3288017"/>
                  </a:lnTo>
                  <a:lnTo>
                    <a:pt x="293357" y="3231007"/>
                  </a:lnTo>
                  <a:lnTo>
                    <a:pt x="264756" y="3154984"/>
                  </a:lnTo>
                  <a:lnTo>
                    <a:pt x="238366" y="3097949"/>
                  </a:lnTo>
                  <a:lnTo>
                    <a:pt x="214147" y="3021939"/>
                  </a:lnTo>
                  <a:lnTo>
                    <a:pt x="192112" y="2964916"/>
                  </a:lnTo>
                  <a:lnTo>
                    <a:pt x="172364" y="2888894"/>
                  </a:lnTo>
                  <a:lnTo>
                    <a:pt x="154889" y="2812872"/>
                  </a:lnTo>
                  <a:lnTo>
                    <a:pt x="139700" y="2755849"/>
                  </a:lnTo>
                  <a:lnTo>
                    <a:pt x="126784" y="2679839"/>
                  </a:lnTo>
                  <a:lnTo>
                    <a:pt x="116141" y="2603817"/>
                  </a:lnTo>
                  <a:lnTo>
                    <a:pt x="107873" y="2527782"/>
                  </a:lnTo>
                  <a:lnTo>
                    <a:pt x="101892" y="2451760"/>
                  </a:lnTo>
                  <a:lnTo>
                    <a:pt x="98285" y="2375738"/>
                  </a:lnTo>
                  <a:lnTo>
                    <a:pt x="97053" y="2318715"/>
                  </a:lnTo>
                  <a:lnTo>
                    <a:pt x="98285" y="2242693"/>
                  </a:lnTo>
                  <a:lnTo>
                    <a:pt x="101892" y="2166670"/>
                  </a:lnTo>
                  <a:lnTo>
                    <a:pt x="107873" y="2090648"/>
                  </a:lnTo>
                  <a:lnTo>
                    <a:pt x="116141" y="2014626"/>
                  </a:lnTo>
                  <a:lnTo>
                    <a:pt x="126784" y="1938604"/>
                  </a:lnTo>
                  <a:lnTo>
                    <a:pt x="139700" y="1881593"/>
                  </a:lnTo>
                  <a:lnTo>
                    <a:pt x="154889" y="1805571"/>
                  </a:lnTo>
                  <a:lnTo>
                    <a:pt x="172364" y="1729536"/>
                  </a:lnTo>
                  <a:lnTo>
                    <a:pt x="192112" y="1672526"/>
                  </a:lnTo>
                  <a:lnTo>
                    <a:pt x="214147" y="1596504"/>
                  </a:lnTo>
                  <a:lnTo>
                    <a:pt x="238366" y="1520482"/>
                  </a:lnTo>
                  <a:lnTo>
                    <a:pt x="264756" y="1463446"/>
                  </a:lnTo>
                  <a:lnTo>
                    <a:pt x="293357" y="1387424"/>
                  </a:lnTo>
                  <a:lnTo>
                    <a:pt x="324129" y="1330413"/>
                  </a:lnTo>
                  <a:lnTo>
                    <a:pt x="357073" y="1273403"/>
                  </a:lnTo>
                  <a:lnTo>
                    <a:pt x="392112" y="1197381"/>
                  </a:lnTo>
                  <a:lnTo>
                    <a:pt x="429260" y="1140358"/>
                  </a:lnTo>
                  <a:lnTo>
                    <a:pt x="468477" y="1083348"/>
                  </a:lnTo>
                  <a:lnTo>
                    <a:pt x="509790" y="1026325"/>
                  </a:lnTo>
                  <a:lnTo>
                    <a:pt x="553186" y="969302"/>
                  </a:lnTo>
                  <a:lnTo>
                    <a:pt x="598589" y="912291"/>
                  </a:lnTo>
                  <a:lnTo>
                    <a:pt x="645960" y="855268"/>
                  </a:lnTo>
                  <a:lnTo>
                    <a:pt x="695363" y="798258"/>
                  </a:lnTo>
                  <a:lnTo>
                    <a:pt x="746734" y="741235"/>
                  </a:lnTo>
                  <a:lnTo>
                    <a:pt x="799820" y="684225"/>
                  </a:lnTo>
                  <a:lnTo>
                    <a:pt x="854341" y="646214"/>
                  </a:lnTo>
                  <a:lnTo>
                    <a:pt x="910183" y="589191"/>
                  </a:lnTo>
                  <a:lnTo>
                    <a:pt x="967257" y="551180"/>
                  </a:lnTo>
                  <a:lnTo>
                    <a:pt x="1025664" y="513168"/>
                  </a:lnTo>
                  <a:lnTo>
                    <a:pt x="1085291" y="456145"/>
                  </a:lnTo>
                  <a:lnTo>
                    <a:pt x="1146073" y="418134"/>
                  </a:lnTo>
                  <a:lnTo>
                    <a:pt x="1207998" y="380123"/>
                  </a:lnTo>
                  <a:lnTo>
                    <a:pt x="1270965" y="361111"/>
                  </a:lnTo>
                  <a:lnTo>
                    <a:pt x="1400035" y="285102"/>
                  </a:lnTo>
                  <a:lnTo>
                    <a:pt x="1466037" y="266077"/>
                  </a:lnTo>
                  <a:lnTo>
                    <a:pt x="1532890" y="228079"/>
                  </a:lnTo>
                  <a:lnTo>
                    <a:pt x="1950567" y="114046"/>
                  </a:lnTo>
                  <a:lnTo>
                    <a:pt x="2022551" y="114046"/>
                  </a:lnTo>
                  <a:lnTo>
                    <a:pt x="2095017" y="95034"/>
                  </a:lnTo>
                  <a:lnTo>
                    <a:pt x="2535567" y="95034"/>
                  </a:lnTo>
                  <a:lnTo>
                    <a:pt x="2608034" y="114046"/>
                  </a:lnTo>
                  <a:lnTo>
                    <a:pt x="2680017" y="114046"/>
                  </a:lnTo>
                  <a:lnTo>
                    <a:pt x="3097695" y="228079"/>
                  </a:lnTo>
                  <a:lnTo>
                    <a:pt x="3164560" y="266090"/>
                  </a:lnTo>
                  <a:lnTo>
                    <a:pt x="3230562" y="285089"/>
                  </a:lnTo>
                  <a:lnTo>
                    <a:pt x="3359620" y="361124"/>
                  </a:lnTo>
                  <a:lnTo>
                    <a:pt x="3422586" y="380123"/>
                  </a:lnTo>
                  <a:lnTo>
                    <a:pt x="3484511" y="418134"/>
                  </a:lnTo>
                  <a:lnTo>
                    <a:pt x="3545281" y="456145"/>
                  </a:lnTo>
                  <a:lnTo>
                    <a:pt x="3604933" y="513168"/>
                  </a:lnTo>
                  <a:lnTo>
                    <a:pt x="3663340" y="551180"/>
                  </a:lnTo>
                  <a:lnTo>
                    <a:pt x="3720414" y="589191"/>
                  </a:lnTo>
                  <a:lnTo>
                    <a:pt x="3776256" y="646201"/>
                  </a:lnTo>
                  <a:lnTo>
                    <a:pt x="3830777" y="684212"/>
                  </a:lnTo>
                  <a:lnTo>
                    <a:pt x="3883863" y="741235"/>
                  </a:lnTo>
                  <a:lnTo>
                    <a:pt x="3935234" y="798258"/>
                  </a:lnTo>
                  <a:lnTo>
                    <a:pt x="3984612" y="855268"/>
                  </a:lnTo>
                  <a:lnTo>
                    <a:pt x="4032008" y="912291"/>
                  </a:lnTo>
                  <a:lnTo>
                    <a:pt x="4077398" y="969302"/>
                  </a:lnTo>
                  <a:lnTo>
                    <a:pt x="4120794" y="1026325"/>
                  </a:lnTo>
                  <a:lnTo>
                    <a:pt x="4162107" y="1083335"/>
                  </a:lnTo>
                  <a:lnTo>
                    <a:pt x="4201337" y="1140358"/>
                  </a:lnTo>
                  <a:lnTo>
                    <a:pt x="4238472" y="1197381"/>
                  </a:lnTo>
                  <a:lnTo>
                    <a:pt x="4273512" y="1273403"/>
                  </a:lnTo>
                  <a:lnTo>
                    <a:pt x="4306468" y="1330413"/>
                  </a:lnTo>
                  <a:lnTo>
                    <a:pt x="4337240" y="1387436"/>
                  </a:lnTo>
                  <a:lnTo>
                    <a:pt x="4365828" y="1463459"/>
                  </a:lnTo>
                  <a:lnTo>
                    <a:pt x="4392219" y="1520469"/>
                  </a:lnTo>
                  <a:lnTo>
                    <a:pt x="4416450" y="1596504"/>
                  </a:lnTo>
                  <a:lnTo>
                    <a:pt x="4438485" y="1672526"/>
                  </a:lnTo>
                  <a:lnTo>
                    <a:pt x="4458233" y="1729536"/>
                  </a:lnTo>
                  <a:lnTo>
                    <a:pt x="4475696" y="1805559"/>
                  </a:lnTo>
                  <a:lnTo>
                    <a:pt x="4490898" y="1881581"/>
                  </a:lnTo>
                  <a:lnTo>
                    <a:pt x="4503813" y="1938604"/>
                  </a:lnTo>
                  <a:lnTo>
                    <a:pt x="4514443" y="2014626"/>
                  </a:lnTo>
                  <a:lnTo>
                    <a:pt x="4522711" y="2090648"/>
                  </a:lnTo>
                  <a:lnTo>
                    <a:pt x="4528693" y="2166670"/>
                  </a:lnTo>
                  <a:lnTo>
                    <a:pt x="4532300" y="2242693"/>
                  </a:lnTo>
                  <a:lnTo>
                    <a:pt x="4533531" y="2318715"/>
                  </a:lnTo>
                  <a:lnTo>
                    <a:pt x="4533531" y="1646859"/>
                  </a:lnTo>
                  <a:lnTo>
                    <a:pt x="4525467" y="1615503"/>
                  </a:lnTo>
                  <a:lnTo>
                    <a:pt x="4504004" y="1558480"/>
                  </a:lnTo>
                  <a:lnTo>
                    <a:pt x="4480636" y="1482458"/>
                  </a:lnTo>
                  <a:lnTo>
                    <a:pt x="4455477" y="1425448"/>
                  </a:lnTo>
                  <a:lnTo>
                    <a:pt x="4428502" y="1368425"/>
                  </a:lnTo>
                  <a:lnTo>
                    <a:pt x="4399724" y="1292402"/>
                  </a:lnTo>
                  <a:lnTo>
                    <a:pt x="4369244" y="1235392"/>
                  </a:lnTo>
                  <a:lnTo>
                    <a:pt x="4337050" y="1178369"/>
                  </a:lnTo>
                  <a:lnTo>
                    <a:pt x="4303230" y="1121346"/>
                  </a:lnTo>
                  <a:lnTo>
                    <a:pt x="4267720" y="1064336"/>
                  </a:lnTo>
                  <a:lnTo>
                    <a:pt x="4230586" y="1007313"/>
                  </a:lnTo>
                  <a:lnTo>
                    <a:pt x="4191927" y="950302"/>
                  </a:lnTo>
                  <a:lnTo>
                    <a:pt x="4151757" y="893279"/>
                  </a:lnTo>
                  <a:lnTo>
                    <a:pt x="4110063" y="855268"/>
                  </a:lnTo>
                  <a:lnTo>
                    <a:pt x="4066857" y="798258"/>
                  </a:lnTo>
                  <a:lnTo>
                    <a:pt x="4022217" y="741235"/>
                  </a:lnTo>
                  <a:lnTo>
                    <a:pt x="3976166" y="703224"/>
                  </a:lnTo>
                  <a:lnTo>
                    <a:pt x="3928770" y="646201"/>
                  </a:lnTo>
                  <a:lnTo>
                    <a:pt x="3879951" y="608190"/>
                  </a:lnTo>
                  <a:lnTo>
                    <a:pt x="3829812" y="551180"/>
                  </a:lnTo>
                  <a:lnTo>
                    <a:pt x="3778440" y="513168"/>
                  </a:lnTo>
                  <a:lnTo>
                    <a:pt x="3725837" y="475157"/>
                  </a:lnTo>
                  <a:lnTo>
                    <a:pt x="3671989" y="437146"/>
                  </a:lnTo>
                  <a:lnTo>
                    <a:pt x="3616896" y="399135"/>
                  </a:lnTo>
                  <a:lnTo>
                    <a:pt x="3560673" y="361124"/>
                  </a:lnTo>
                  <a:lnTo>
                    <a:pt x="3503307" y="323100"/>
                  </a:lnTo>
                  <a:lnTo>
                    <a:pt x="3444900" y="285089"/>
                  </a:lnTo>
                  <a:lnTo>
                    <a:pt x="3385464" y="247078"/>
                  </a:lnTo>
                  <a:lnTo>
                    <a:pt x="3324961" y="228079"/>
                  </a:lnTo>
                  <a:lnTo>
                    <a:pt x="3263417" y="190068"/>
                  </a:lnTo>
                  <a:lnTo>
                    <a:pt x="3137484" y="152057"/>
                  </a:lnTo>
                  <a:lnTo>
                    <a:pt x="3073196" y="114046"/>
                  </a:lnTo>
                  <a:lnTo>
                    <a:pt x="3008045" y="95034"/>
                  </a:lnTo>
                  <a:lnTo>
                    <a:pt x="2807385" y="38023"/>
                  </a:lnTo>
                  <a:lnTo>
                    <a:pt x="2739085" y="38023"/>
                  </a:lnTo>
                  <a:lnTo>
                    <a:pt x="2670048" y="19011"/>
                  </a:lnTo>
                  <a:lnTo>
                    <a:pt x="2600248" y="19011"/>
                  </a:lnTo>
                  <a:lnTo>
                    <a:pt x="2529878" y="0"/>
                  </a:lnTo>
                  <a:lnTo>
                    <a:pt x="2100618" y="0"/>
                  </a:lnTo>
                  <a:lnTo>
                    <a:pt x="2030247" y="19011"/>
                  </a:lnTo>
                  <a:lnTo>
                    <a:pt x="1960537" y="19011"/>
                  </a:lnTo>
                  <a:lnTo>
                    <a:pt x="1891499" y="38023"/>
                  </a:lnTo>
                  <a:lnTo>
                    <a:pt x="1823123" y="38023"/>
                  </a:lnTo>
                  <a:lnTo>
                    <a:pt x="1557489" y="114046"/>
                  </a:lnTo>
                  <a:lnTo>
                    <a:pt x="1493189" y="152057"/>
                  </a:lnTo>
                  <a:lnTo>
                    <a:pt x="1367269" y="190055"/>
                  </a:lnTo>
                  <a:lnTo>
                    <a:pt x="1305725" y="228079"/>
                  </a:lnTo>
                  <a:lnTo>
                    <a:pt x="1245235" y="247091"/>
                  </a:lnTo>
                  <a:lnTo>
                    <a:pt x="1185786" y="285102"/>
                  </a:lnTo>
                  <a:lnTo>
                    <a:pt x="1127379" y="323113"/>
                  </a:lnTo>
                  <a:lnTo>
                    <a:pt x="1070000" y="361111"/>
                  </a:lnTo>
                  <a:lnTo>
                    <a:pt x="1013790" y="399135"/>
                  </a:lnTo>
                  <a:lnTo>
                    <a:pt x="958697" y="437134"/>
                  </a:lnTo>
                  <a:lnTo>
                    <a:pt x="904862" y="475157"/>
                  </a:lnTo>
                  <a:lnTo>
                    <a:pt x="852246" y="513168"/>
                  </a:lnTo>
                  <a:lnTo>
                    <a:pt x="800874" y="551180"/>
                  </a:lnTo>
                  <a:lnTo>
                    <a:pt x="750722" y="608190"/>
                  </a:lnTo>
                  <a:lnTo>
                    <a:pt x="701916" y="646214"/>
                  </a:lnTo>
                  <a:lnTo>
                    <a:pt x="654507" y="703211"/>
                  </a:lnTo>
                  <a:lnTo>
                    <a:pt x="608457" y="741235"/>
                  </a:lnTo>
                  <a:lnTo>
                    <a:pt x="563829" y="798258"/>
                  </a:lnTo>
                  <a:lnTo>
                    <a:pt x="520611" y="855268"/>
                  </a:lnTo>
                  <a:lnTo>
                    <a:pt x="478929" y="893279"/>
                  </a:lnTo>
                  <a:lnTo>
                    <a:pt x="438746" y="950290"/>
                  </a:lnTo>
                  <a:lnTo>
                    <a:pt x="400100" y="1007325"/>
                  </a:lnTo>
                  <a:lnTo>
                    <a:pt x="362966" y="1064336"/>
                  </a:lnTo>
                  <a:lnTo>
                    <a:pt x="327444" y="1121346"/>
                  </a:lnTo>
                  <a:lnTo>
                    <a:pt x="293636" y="1178369"/>
                  </a:lnTo>
                  <a:lnTo>
                    <a:pt x="261429" y="1235392"/>
                  </a:lnTo>
                  <a:lnTo>
                    <a:pt x="230962" y="1292402"/>
                  </a:lnTo>
                  <a:lnTo>
                    <a:pt x="202184" y="1368425"/>
                  </a:lnTo>
                  <a:lnTo>
                    <a:pt x="175209" y="1425448"/>
                  </a:lnTo>
                  <a:lnTo>
                    <a:pt x="150050" y="1482471"/>
                  </a:lnTo>
                  <a:lnTo>
                    <a:pt x="126682" y="1558480"/>
                  </a:lnTo>
                  <a:lnTo>
                    <a:pt x="105219" y="1615503"/>
                  </a:lnTo>
                  <a:lnTo>
                    <a:pt x="85661" y="1691525"/>
                  </a:lnTo>
                  <a:lnTo>
                    <a:pt x="67995" y="1748548"/>
                  </a:lnTo>
                  <a:lnTo>
                    <a:pt x="52324" y="1824570"/>
                  </a:lnTo>
                  <a:lnTo>
                    <a:pt x="38646" y="1881593"/>
                  </a:lnTo>
                  <a:lnTo>
                    <a:pt x="26962" y="1957616"/>
                  </a:lnTo>
                  <a:lnTo>
                    <a:pt x="17373" y="2033638"/>
                  </a:lnTo>
                  <a:lnTo>
                    <a:pt x="9779" y="2090648"/>
                  </a:lnTo>
                  <a:lnTo>
                    <a:pt x="4368" y="2166670"/>
                  </a:lnTo>
                  <a:lnTo>
                    <a:pt x="1041" y="2242693"/>
                  </a:lnTo>
                  <a:lnTo>
                    <a:pt x="0" y="2318715"/>
                  </a:lnTo>
                  <a:lnTo>
                    <a:pt x="1130" y="2375738"/>
                  </a:lnTo>
                  <a:lnTo>
                    <a:pt x="4457" y="2451760"/>
                  </a:lnTo>
                  <a:lnTo>
                    <a:pt x="9867" y="2527782"/>
                  </a:lnTo>
                  <a:lnTo>
                    <a:pt x="17475" y="2603817"/>
                  </a:lnTo>
                  <a:lnTo>
                    <a:pt x="27063" y="2660815"/>
                  </a:lnTo>
                  <a:lnTo>
                    <a:pt x="38747" y="2736850"/>
                  </a:lnTo>
                  <a:lnTo>
                    <a:pt x="52412" y="2812872"/>
                  </a:lnTo>
                  <a:lnTo>
                    <a:pt x="68084" y="2869895"/>
                  </a:lnTo>
                  <a:lnTo>
                    <a:pt x="85750" y="2945917"/>
                  </a:lnTo>
                  <a:lnTo>
                    <a:pt x="105321" y="3002927"/>
                  </a:lnTo>
                  <a:lnTo>
                    <a:pt x="126784" y="3078962"/>
                  </a:lnTo>
                  <a:lnTo>
                    <a:pt x="150126" y="3135973"/>
                  </a:lnTo>
                  <a:lnTo>
                    <a:pt x="175310" y="3192996"/>
                  </a:lnTo>
                  <a:lnTo>
                    <a:pt x="202272" y="3269005"/>
                  </a:lnTo>
                  <a:lnTo>
                    <a:pt x="231051" y="3326028"/>
                  </a:lnTo>
                  <a:lnTo>
                    <a:pt x="261543" y="3383051"/>
                  </a:lnTo>
                  <a:lnTo>
                    <a:pt x="293738" y="3440061"/>
                  </a:lnTo>
                  <a:lnTo>
                    <a:pt x="327545" y="3497084"/>
                  </a:lnTo>
                  <a:lnTo>
                    <a:pt x="363054" y="3554107"/>
                  </a:lnTo>
                  <a:lnTo>
                    <a:pt x="400189" y="3611118"/>
                  </a:lnTo>
                  <a:lnTo>
                    <a:pt x="438848" y="3668141"/>
                  </a:lnTo>
                  <a:lnTo>
                    <a:pt x="479018" y="3725151"/>
                  </a:lnTo>
                  <a:lnTo>
                    <a:pt x="520712" y="3782161"/>
                  </a:lnTo>
                  <a:lnTo>
                    <a:pt x="563918" y="3820185"/>
                  </a:lnTo>
                  <a:lnTo>
                    <a:pt x="608558" y="3877208"/>
                  </a:lnTo>
                  <a:lnTo>
                    <a:pt x="654608" y="3934218"/>
                  </a:lnTo>
                  <a:lnTo>
                    <a:pt x="702005" y="3972229"/>
                  </a:lnTo>
                  <a:lnTo>
                    <a:pt x="750824" y="4010241"/>
                  </a:lnTo>
                  <a:lnTo>
                    <a:pt x="800963" y="4067264"/>
                  </a:lnTo>
                  <a:lnTo>
                    <a:pt x="852347" y="4105275"/>
                  </a:lnTo>
                  <a:lnTo>
                    <a:pt x="904951" y="4143286"/>
                  </a:lnTo>
                  <a:lnTo>
                    <a:pt x="958799" y="4181297"/>
                  </a:lnTo>
                  <a:lnTo>
                    <a:pt x="1013891" y="4219308"/>
                  </a:lnTo>
                  <a:lnTo>
                    <a:pt x="1070102" y="4257319"/>
                  </a:lnTo>
                  <a:lnTo>
                    <a:pt x="1127467" y="4295318"/>
                  </a:lnTo>
                  <a:lnTo>
                    <a:pt x="1185875" y="4333341"/>
                  </a:lnTo>
                  <a:lnTo>
                    <a:pt x="1245323" y="4371340"/>
                  </a:lnTo>
                  <a:lnTo>
                    <a:pt x="1305814" y="4390364"/>
                  </a:lnTo>
                  <a:lnTo>
                    <a:pt x="1367358" y="4428375"/>
                  </a:lnTo>
                  <a:lnTo>
                    <a:pt x="1429842" y="4447375"/>
                  </a:lnTo>
                  <a:lnTo>
                    <a:pt x="1493291" y="4485386"/>
                  </a:lnTo>
                  <a:lnTo>
                    <a:pt x="1823212" y="4580420"/>
                  </a:lnTo>
                  <a:lnTo>
                    <a:pt x="1891398" y="4580420"/>
                  </a:lnTo>
                  <a:lnTo>
                    <a:pt x="2030145" y="4618431"/>
                  </a:lnTo>
                  <a:lnTo>
                    <a:pt x="2600248" y="4618431"/>
                  </a:lnTo>
                  <a:lnTo>
                    <a:pt x="2739098" y="4580420"/>
                  </a:lnTo>
                  <a:lnTo>
                    <a:pt x="2807385" y="4580420"/>
                  </a:lnTo>
                  <a:lnTo>
                    <a:pt x="3007855" y="4523397"/>
                  </a:lnTo>
                  <a:lnTo>
                    <a:pt x="3137484" y="4485386"/>
                  </a:lnTo>
                  <a:lnTo>
                    <a:pt x="3200933" y="4447375"/>
                  </a:lnTo>
                  <a:lnTo>
                    <a:pt x="3263417" y="4428375"/>
                  </a:lnTo>
                  <a:lnTo>
                    <a:pt x="3324961" y="4390364"/>
                  </a:lnTo>
                  <a:lnTo>
                    <a:pt x="3385464" y="4371352"/>
                  </a:lnTo>
                  <a:lnTo>
                    <a:pt x="3444900" y="4333341"/>
                  </a:lnTo>
                  <a:lnTo>
                    <a:pt x="3503307" y="4295330"/>
                  </a:lnTo>
                  <a:lnTo>
                    <a:pt x="3560673" y="4257319"/>
                  </a:lnTo>
                  <a:lnTo>
                    <a:pt x="3616896" y="4219308"/>
                  </a:lnTo>
                  <a:lnTo>
                    <a:pt x="3671989" y="4181297"/>
                  </a:lnTo>
                  <a:lnTo>
                    <a:pt x="3725837" y="4143286"/>
                  </a:lnTo>
                  <a:lnTo>
                    <a:pt x="3778440" y="4105275"/>
                  </a:lnTo>
                  <a:lnTo>
                    <a:pt x="3829812" y="4067264"/>
                  </a:lnTo>
                  <a:lnTo>
                    <a:pt x="3879951" y="4010241"/>
                  </a:lnTo>
                  <a:lnTo>
                    <a:pt x="3928770" y="3972229"/>
                  </a:lnTo>
                  <a:lnTo>
                    <a:pt x="3976166" y="3934218"/>
                  </a:lnTo>
                  <a:lnTo>
                    <a:pt x="4022217" y="3877195"/>
                  </a:lnTo>
                  <a:lnTo>
                    <a:pt x="4066857" y="3820185"/>
                  </a:lnTo>
                  <a:lnTo>
                    <a:pt x="4110063" y="3782174"/>
                  </a:lnTo>
                  <a:lnTo>
                    <a:pt x="4151757" y="3725151"/>
                  </a:lnTo>
                  <a:lnTo>
                    <a:pt x="4191927" y="3668141"/>
                  </a:lnTo>
                  <a:lnTo>
                    <a:pt x="4230586" y="3611118"/>
                  </a:lnTo>
                  <a:lnTo>
                    <a:pt x="4267720" y="3554095"/>
                  </a:lnTo>
                  <a:lnTo>
                    <a:pt x="4303230" y="3497084"/>
                  </a:lnTo>
                  <a:lnTo>
                    <a:pt x="4337050" y="3440061"/>
                  </a:lnTo>
                  <a:lnTo>
                    <a:pt x="4369244" y="3383051"/>
                  </a:lnTo>
                  <a:lnTo>
                    <a:pt x="4399724" y="3326028"/>
                  </a:lnTo>
                  <a:lnTo>
                    <a:pt x="4428502" y="3269018"/>
                  </a:lnTo>
                  <a:lnTo>
                    <a:pt x="4455477" y="3192996"/>
                  </a:lnTo>
                  <a:lnTo>
                    <a:pt x="4480636" y="3135973"/>
                  </a:lnTo>
                  <a:lnTo>
                    <a:pt x="4504004" y="3078950"/>
                  </a:lnTo>
                  <a:lnTo>
                    <a:pt x="4525467" y="3002927"/>
                  </a:lnTo>
                  <a:lnTo>
                    <a:pt x="4545025" y="2945917"/>
                  </a:lnTo>
                  <a:lnTo>
                    <a:pt x="4562691" y="2869895"/>
                  </a:lnTo>
                  <a:lnTo>
                    <a:pt x="4578362" y="2812872"/>
                  </a:lnTo>
                  <a:lnTo>
                    <a:pt x="4592040" y="2736850"/>
                  </a:lnTo>
                  <a:lnTo>
                    <a:pt x="4603712" y="2660827"/>
                  </a:lnTo>
                  <a:lnTo>
                    <a:pt x="4613313" y="2603804"/>
                  </a:lnTo>
                  <a:lnTo>
                    <a:pt x="4620907" y="2527782"/>
                  </a:lnTo>
                  <a:lnTo>
                    <a:pt x="4626318" y="2451760"/>
                  </a:lnTo>
                  <a:lnTo>
                    <a:pt x="4629645" y="2375738"/>
                  </a:lnTo>
                  <a:lnTo>
                    <a:pt x="4630788" y="2318715"/>
                  </a:lnTo>
                  <a:close/>
                </a:path>
              </a:pathLst>
            </a:custGeom>
            <a:solidFill>
              <a:srgbClr val="EDED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56396" y="2577007"/>
              <a:ext cx="2189454" cy="577339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380016" y="4402353"/>
              <a:ext cx="3109257" cy="341368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848347" y="3113297"/>
              <a:ext cx="1385570" cy="1237615"/>
            </a:xfrm>
            <a:custGeom>
              <a:avLst/>
              <a:gdLst/>
              <a:ahLst/>
              <a:cxnLst/>
              <a:rect l="l" t="t" r="r" b="b"/>
              <a:pathLst>
                <a:path w="1385570" h="1237614">
                  <a:moveTo>
                    <a:pt x="491638" y="1237345"/>
                  </a:moveTo>
                  <a:lnTo>
                    <a:pt x="435538" y="1235644"/>
                  </a:lnTo>
                  <a:lnTo>
                    <a:pt x="0" y="818471"/>
                  </a:lnTo>
                  <a:lnTo>
                    <a:pt x="1082105" y="0"/>
                  </a:lnTo>
                  <a:lnTo>
                    <a:pt x="1384985" y="302197"/>
                  </a:lnTo>
                  <a:lnTo>
                    <a:pt x="1384985" y="386690"/>
                  </a:lnTo>
                  <a:lnTo>
                    <a:pt x="1375954" y="483032"/>
                  </a:lnTo>
                  <a:lnTo>
                    <a:pt x="1362972" y="549647"/>
                  </a:lnTo>
                  <a:lnTo>
                    <a:pt x="1345156" y="614373"/>
                  </a:lnTo>
                  <a:lnTo>
                    <a:pt x="1322612" y="677020"/>
                  </a:lnTo>
                  <a:lnTo>
                    <a:pt x="1295595" y="737399"/>
                  </a:lnTo>
                  <a:lnTo>
                    <a:pt x="1264333" y="795321"/>
                  </a:lnTo>
                  <a:lnTo>
                    <a:pt x="1229072" y="850598"/>
                  </a:lnTo>
                  <a:lnTo>
                    <a:pt x="1189935" y="903040"/>
                  </a:lnTo>
                  <a:lnTo>
                    <a:pt x="1147102" y="952458"/>
                  </a:lnTo>
                  <a:lnTo>
                    <a:pt x="1100868" y="998569"/>
                  </a:lnTo>
                  <a:lnTo>
                    <a:pt x="1051307" y="1041279"/>
                  </a:lnTo>
                  <a:lnTo>
                    <a:pt x="998704" y="1080293"/>
                  </a:lnTo>
                  <a:lnTo>
                    <a:pt x="943268" y="1115453"/>
                  </a:lnTo>
                  <a:lnTo>
                    <a:pt x="885178" y="1146625"/>
                  </a:lnTo>
                  <a:lnTo>
                    <a:pt x="824625" y="1173564"/>
                  </a:lnTo>
                  <a:lnTo>
                    <a:pt x="761797" y="1196053"/>
                  </a:lnTo>
                  <a:lnTo>
                    <a:pt x="696885" y="1213808"/>
                  </a:lnTo>
                  <a:lnTo>
                    <a:pt x="630086" y="1226762"/>
                  </a:lnTo>
                  <a:lnTo>
                    <a:pt x="561573" y="1234699"/>
                  </a:lnTo>
                  <a:lnTo>
                    <a:pt x="491638" y="1237345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8789" y="2767584"/>
              <a:ext cx="1373949" cy="137391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779944" y="3162647"/>
              <a:ext cx="1238250" cy="976630"/>
            </a:xfrm>
            <a:custGeom>
              <a:avLst/>
              <a:gdLst/>
              <a:ahLst/>
              <a:cxnLst/>
              <a:rect l="l" t="t" r="r" b="b"/>
              <a:pathLst>
                <a:path w="1238250" h="976629">
                  <a:moveTo>
                    <a:pt x="558897" y="976126"/>
                  </a:moveTo>
                  <a:lnTo>
                    <a:pt x="477332" y="971327"/>
                  </a:lnTo>
                  <a:lnTo>
                    <a:pt x="398593" y="957224"/>
                  </a:lnTo>
                  <a:lnTo>
                    <a:pt x="323338" y="934267"/>
                  </a:lnTo>
                  <a:lnTo>
                    <a:pt x="252040" y="903116"/>
                  </a:lnTo>
                  <a:lnTo>
                    <a:pt x="185262" y="864353"/>
                  </a:lnTo>
                  <a:lnTo>
                    <a:pt x="123571" y="818534"/>
                  </a:lnTo>
                  <a:lnTo>
                    <a:pt x="67625" y="766129"/>
                  </a:lnTo>
                  <a:lnTo>
                    <a:pt x="15540" y="699423"/>
                  </a:lnTo>
                  <a:lnTo>
                    <a:pt x="0" y="675714"/>
                  </a:lnTo>
                  <a:lnTo>
                    <a:pt x="43890" y="729813"/>
                  </a:lnTo>
                  <a:lnTo>
                    <a:pt x="93055" y="779019"/>
                  </a:lnTo>
                  <a:lnTo>
                    <a:pt x="147212" y="823050"/>
                  </a:lnTo>
                  <a:lnTo>
                    <a:pt x="205607" y="861446"/>
                  </a:lnTo>
                  <a:lnTo>
                    <a:pt x="267957" y="893802"/>
                  </a:lnTo>
                  <a:lnTo>
                    <a:pt x="333887" y="919675"/>
                  </a:lnTo>
                  <a:lnTo>
                    <a:pt x="402925" y="938689"/>
                  </a:lnTo>
                  <a:lnTo>
                    <a:pt x="474695" y="950356"/>
                  </a:lnTo>
                  <a:lnTo>
                    <a:pt x="548819" y="954298"/>
                  </a:lnTo>
                  <a:lnTo>
                    <a:pt x="618233" y="950817"/>
                  </a:lnTo>
                  <a:lnTo>
                    <a:pt x="685670" y="940562"/>
                  </a:lnTo>
                  <a:lnTo>
                    <a:pt x="750753" y="923815"/>
                  </a:lnTo>
                  <a:lnTo>
                    <a:pt x="813198" y="900952"/>
                  </a:lnTo>
                  <a:lnTo>
                    <a:pt x="872534" y="872360"/>
                  </a:lnTo>
                  <a:lnTo>
                    <a:pt x="928575" y="838386"/>
                  </a:lnTo>
                  <a:lnTo>
                    <a:pt x="980848" y="799341"/>
                  </a:lnTo>
                  <a:lnTo>
                    <a:pt x="1029071" y="755498"/>
                  </a:lnTo>
                  <a:lnTo>
                    <a:pt x="1072858" y="707336"/>
                  </a:lnTo>
                  <a:lnTo>
                    <a:pt x="1111954" y="655109"/>
                  </a:lnTo>
                  <a:lnTo>
                    <a:pt x="1145955" y="599129"/>
                  </a:lnTo>
                  <a:lnTo>
                    <a:pt x="1174588" y="539865"/>
                  </a:lnTo>
                  <a:lnTo>
                    <a:pt x="1197465" y="477478"/>
                  </a:lnTo>
                  <a:lnTo>
                    <a:pt x="1214240" y="412466"/>
                  </a:lnTo>
                  <a:lnTo>
                    <a:pt x="1224506" y="345101"/>
                  </a:lnTo>
                  <a:lnTo>
                    <a:pt x="1227981" y="275761"/>
                  </a:lnTo>
                  <a:lnTo>
                    <a:pt x="1224129" y="203128"/>
                  </a:lnTo>
                  <a:lnTo>
                    <a:pt x="1212827" y="132659"/>
                  </a:lnTo>
                  <a:lnTo>
                    <a:pt x="1194461" y="64833"/>
                  </a:lnTo>
                  <a:lnTo>
                    <a:pt x="1169501" y="0"/>
                  </a:lnTo>
                  <a:lnTo>
                    <a:pt x="1198793" y="69340"/>
                  </a:lnTo>
                  <a:lnTo>
                    <a:pt x="1220362" y="142443"/>
                  </a:lnTo>
                  <a:lnTo>
                    <a:pt x="1233642" y="218652"/>
                  </a:lnTo>
                  <a:lnTo>
                    <a:pt x="1238163" y="297598"/>
                  </a:lnTo>
                  <a:lnTo>
                    <a:pt x="1234678" y="366938"/>
                  </a:lnTo>
                  <a:lnTo>
                    <a:pt x="1224412" y="434387"/>
                  </a:lnTo>
                  <a:lnTo>
                    <a:pt x="1207741" y="499400"/>
                  </a:lnTo>
                  <a:lnTo>
                    <a:pt x="1184854" y="561787"/>
                  </a:lnTo>
                  <a:lnTo>
                    <a:pt x="1156221" y="621060"/>
                  </a:lnTo>
                  <a:lnTo>
                    <a:pt x="1122220" y="677041"/>
                  </a:lnTo>
                  <a:lnTo>
                    <a:pt x="1083133" y="729248"/>
                  </a:lnTo>
                  <a:lnTo>
                    <a:pt x="1039149" y="777419"/>
                  </a:lnTo>
                  <a:lnTo>
                    <a:pt x="990926" y="821169"/>
                  </a:lnTo>
                  <a:lnTo>
                    <a:pt x="938653" y="860214"/>
                  </a:lnTo>
                  <a:lnTo>
                    <a:pt x="882612" y="894178"/>
                  </a:lnTo>
                  <a:lnTo>
                    <a:pt x="823275" y="922780"/>
                  </a:lnTo>
                  <a:lnTo>
                    <a:pt x="760830" y="945642"/>
                  </a:lnTo>
                  <a:lnTo>
                    <a:pt x="695748" y="962399"/>
                  </a:lnTo>
                  <a:lnTo>
                    <a:pt x="628311" y="972644"/>
                  </a:lnTo>
                  <a:lnTo>
                    <a:pt x="558897" y="976126"/>
                  </a:lnTo>
                  <a:close/>
                </a:path>
              </a:pathLst>
            </a:custGeom>
            <a:solidFill>
              <a:srgbClr val="D7D9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47609" y="7755610"/>
              <a:ext cx="1776335" cy="177420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839562" y="8291922"/>
              <a:ext cx="1385570" cy="1237615"/>
            </a:xfrm>
            <a:custGeom>
              <a:avLst/>
              <a:gdLst/>
              <a:ahLst/>
              <a:cxnLst/>
              <a:rect l="l" t="t" r="r" b="b"/>
              <a:pathLst>
                <a:path w="1385570" h="1237615">
                  <a:moveTo>
                    <a:pt x="491543" y="1237346"/>
                  </a:moveTo>
                  <a:lnTo>
                    <a:pt x="435538" y="1235645"/>
                  </a:lnTo>
                  <a:lnTo>
                    <a:pt x="0" y="818472"/>
                  </a:lnTo>
                  <a:lnTo>
                    <a:pt x="1082105" y="0"/>
                  </a:lnTo>
                  <a:lnTo>
                    <a:pt x="1384995" y="302301"/>
                  </a:lnTo>
                  <a:lnTo>
                    <a:pt x="1384995" y="383997"/>
                  </a:lnTo>
                  <a:lnTo>
                    <a:pt x="1375869" y="483032"/>
                  </a:lnTo>
                  <a:lnTo>
                    <a:pt x="1362877" y="549648"/>
                  </a:lnTo>
                  <a:lnTo>
                    <a:pt x="1345062" y="614374"/>
                  </a:lnTo>
                  <a:lnTo>
                    <a:pt x="1322518" y="677020"/>
                  </a:lnTo>
                  <a:lnTo>
                    <a:pt x="1295501" y="737400"/>
                  </a:lnTo>
                  <a:lnTo>
                    <a:pt x="1264238" y="795331"/>
                  </a:lnTo>
                  <a:lnTo>
                    <a:pt x="1228977" y="850599"/>
                  </a:lnTo>
                  <a:lnTo>
                    <a:pt x="1189850" y="903041"/>
                  </a:lnTo>
                  <a:lnTo>
                    <a:pt x="1147008" y="952459"/>
                  </a:lnTo>
                  <a:lnTo>
                    <a:pt x="1100773" y="998579"/>
                  </a:lnTo>
                  <a:lnTo>
                    <a:pt x="1051212" y="1041279"/>
                  </a:lnTo>
                  <a:lnTo>
                    <a:pt x="998609" y="1080304"/>
                  </a:lnTo>
                  <a:lnTo>
                    <a:pt x="943173" y="1115454"/>
                  </a:lnTo>
                  <a:lnTo>
                    <a:pt x="885093" y="1146636"/>
                  </a:lnTo>
                  <a:lnTo>
                    <a:pt x="824539" y="1173565"/>
                  </a:lnTo>
                  <a:lnTo>
                    <a:pt x="761712" y="1196054"/>
                  </a:lnTo>
                  <a:lnTo>
                    <a:pt x="696790" y="1213818"/>
                  </a:lnTo>
                  <a:lnTo>
                    <a:pt x="629992" y="1226763"/>
                  </a:lnTo>
                  <a:lnTo>
                    <a:pt x="561478" y="1234700"/>
                  </a:lnTo>
                  <a:lnTo>
                    <a:pt x="491543" y="1237346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40013" y="7946174"/>
              <a:ext cx="1373960" cy="13739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771143" y="8341255"/>
              <a:ext cx="1238250" cy="976630"/>
            </a:xfrm>
            <a:custGeom>
              <a:avLst/>
              <a:gdLst/>
              <a:ahLst/>
              <a:cxnLst/>
              <a:rect l="l" t="t" r="r" b="b"/>
              <a:pathLst>
                <a:path w="1238250" h="976629">
                  <a:moveTo>
                    <a:pt x="558991" y="976125"/>
                  </a:moveTo>
                  <a:lnTo>
                    <a:pt x="477426" y="971336"/>
                  </a:lnTo>
                  <a:lnTo>
                    <a:pt x="398687" y="957223"/>
                  </a:lnTo>
                  <a:lnTo>
                    <a:pt x="323433" y="934267"/>
                  </a:lnTo>
                  <a:lnTo>
                    <a:pt x="252134" y="903125"/>
                  </a:lnTo>
                  <a:lnTo>
                    <a:pt x="185357" y="864353"/>
                  </a:lnTo>
                  <a:lnTo>
                    <a:pt x="123665" y="818543"/>
                  </a:lnTo>
                  <a:lnTo>
                    <a:pt x="49353" y="744781"/>
                  </a:lnTo>
                  <a:lnTo>
                    <a:pt x="15540" y="699526"/>
                  </a:lnTo>
                  <a:lnTo>
                    <a:pt x="0" y="675817"/>
                  </a:lnTo>
                  <a:lnTo>
                    <a:pt x="43984" y="729812"/>
                  </a:lnTo>
                  <a:lnTo>
                    <a:pt x="93149" y="779018"/>
                  </a:lnTo>
                  <a:lnTo>
                    <a:pt x="147306" y="822955"/>
                  </a:lnTo>
                  <a:lnTo>
                    <a:pt x="205701" y="861351"/>
                  </a:lnTo>
                  <a:lnTo>
                    <a:pt x="268052" y="893716"/>
                  </a:lnTo>
                  <a:lnTo>
                    <a:pt x="333982" y="919580"/>
                  </a:lnTo>
                  <a:lnTo>
                    <a:pt x="403020" y="938594"/>
                  </a:lnTo>
                  <a:lnTo>
                    <a:pt x="474789" y="950261"/>
                  </a:lnTo>
                  <a:lnTo>
                    <a:pt x="548913" y="954203"/>
                  </a:lnTo>
                  <a:lnTo>
                    <a:pt x="618328" y="950722"/>
                  </a:lnTo>
                  <a:lnTo>
                    <a:pt x="685765" y="940467"/>
                  </a:lnTo>
                  <a:lnTo>
                    <a:pt x="750847" y="923720"/>
                  </a:lnTo>
                  <a:lnTo>
                    <a:pt x="813292" y="900857"/>
                  </a:lnTo>
                  <a:lnTo>
                    <a:pt x="872629" y="872265"/>
                  </a:lnTo>
                  <a:lnTo>
                    <a:pt x="928670" y="838291"/>
                  </a:lnTo>
                  <a:lnTo>
                    <a:pt x="980943" y="799246"/>
                  </a:lnTo>
                  <a:lnTo>
                    <a:pt x="1029166" y="755506"/>
                  </a:lnTo>
                  <a:lnTo>
                    <a:pt x="1072953" y="707335"/>
                  </a:lnTo>
                  <a:lnTo>
                    <a:pt x="1112049" y="655109"/>
                  </a:lnTo>
                  <a:lnTo>
                    <a:pt x="1146050" y="599138"/>
                  </a:lnTo>
                  <a:lnTo>
                    <a:pt x="1174683" y="539865"/>
                  </a:lnTo>
                  <a:lnTo>
                    <a:pt x="1197560" y="477478"/>
                  </a:lnTo>
                  <a:lnTo>
                    <a:pt x="1214335" y="412475"/>
                  </a:lnTo>
                  <a:lnTo>
                    <a:pt x="1224601" y="345110"/>
                  </a:lnTo>
                  <a:lnTo>
                    <a:pt x="1228076" y="275761"/>
                  </a:lnTo>
                  <a:lnTo>
                    <a:pt x="1224224" y="203128"/>
                  </a:lnTo>
                  <a:lnTo>
                    <a:pt x="1212922" y="132658"/>
                  </a:lnTo>
                  <a:lnTo>
                    <a:pt x="1194556" y="64833"/>
                  </a:lnTo>
                  <a:lnTo>
                    <a:pt x="1169597" y="0"/>
                  </a:lnTo>
                  <a:lnTo>
                    <a:pt x="1198794" y="69434"/>
                  </a:lnTo>
                  <a:lnTo>
                    <a:pt x="1220363" y="142547"/>
                  </a:lnTo>
                  <a:lnTo>
                    <a:pt x="1233643" y="218755"/>
                  </a:lnTo>
                  <a:lnTo>
                    <a:pt x="1238164" y="297692"/>
                  </a:lnTo>
                  <a:lnTo>
                    <a:pt x="1234679" y="367032"/>
                  </a:lnTo>
                  <a:lnTo>
                    <a:pt x="1224413" y="434387"/>
                  </a:lnTo>
                  <a:lnTo>
                    <a:pt x="1207742" y="499399"/>
                  </a:lnTo>
                  <a:lnTo>
                    <a:pt x="1184855" y="561787"/>
                  </a:lnTo>
                  <a:lnTo>
                    <a:pt x="1156222" y="621060"/>
                  </a:lnTo>
                  <a:lnTo>
                    <a:pt x="1122221" y="677040"/>
                  </a:lnTo>
                  <a:lnTo>
                    <a:pt x="1083125" y="729257"/>
                  </a:lnTo>
                  <a:lnTo>
                    <a:pt x="1039244" y="777428"/>
                  </a:lnTo>
                  <a:lnTo>
                    <a:pt x="991021" y="821168"/>
                  </a:lnTo>
                  <a:lnTo>
                    <a:pt x="938748" y="860213"/>
                  </a:lnTo>
                  <a:lnTo>
                    <a:pt x="882707" y="894177"/>
                  </a:lnTo>
                  <a:lnTo>
                    <a:pt x="823370" y="922779"/>
                  </a:lnTo>
                  <a:lnTo>
                    <a:pt x="760925" y="945641"/>
                  </a:lnTo>
                  <a:lnTo>
                    <a:pt x="695843" y="962398"/>
                  </a:lnTo>
                  <a:lnTo>
                    <a:pt x="628406" y="972644"/>
                  </a:lnTo>
                  <a:lnTo>
                    <a:pt x="558991" y="976125"/>
                  </a:lnTo>
                  <a:close/>
                </a:path>
              </a:pathLst>
            </a:custGeom>
            <a:solidFill>
              <a:srgbClr val="D7D9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104918" y="5699790"/>
              <a:ext cx="1385570" cy="1237615"/>
            </a:xfrm>
            <a:custGeom>
              <a:avLst/>
              <a:gdLst/>
              <a:ahLst/>
              <a:cxnLst/>
              <a:rect l="l" t="t" r="r" b="b"/>
              <a:pathLst>
                <a:path w="1385569" h="1237615">
                  <a:moveTo>
                    <a:pt x="491638" y="1237345"/>
                  </a:moveTo>
                  <a:lnTo>
                    <a:pt x="435538" y="1235644"/>
                  </a:lnTo>
                  <a:lnTo>
                    <a:pt x="0" y="818471"/>
                  </a:lnTo>
                  <a:lnTo>
                    <a:pt x="1082105" y="0"/>
                  </a:lnTo>
                  <a:lnTo>
                    <a:pt x="1384995" y="302207"/>
                  </a:lnTo>
                  <a:lnTo>
                    <a:pt x="1384995" y="386463"/>
                  </a:lnTo>
                  <a:lnTo>
                    <a:pt x="1375954" y="483032"/>
                  </a:lnTo>
                  <a:lnTo>
                    <a:pt x="1362972" y="549647"/>
                  </a:lnTo>
                  <a:lnTo>
                    <a:pt x="1345156" y="614373"/>
                  </a:lnTo>
                  <a:lnTo>
                    <a:pt x="1322612" y="677020"/>
                  </a:lnTo>
                  <a:lnTo>
                    <a:pt x="1295595" y="737399"/>
                  </a:lnTo>
                  <a:lnTo>
                    <a:pt x="1264333" y="795321"/>
                  </a:lnTo>
                  <a:lnTo>
                    <a:pt x="1229072" y="850598"/>
                  </a:lnTo>
                  <a:lnTo>
                    <a:pt x="1189935" y="903040"/>
                  </a:lnTo>
                  <a:lnTo>
                    <a:pt x="1147102" y="952458"/>
                  </a:lnTo>
                  <a:lnTo>
                    <a:pt x="1100868" y="998569"/>
                  </a:lnTo>
                  <a:lnTo>
                    <a:pt x="1051307" y="1041279"/>
                  </a:lnTo>
                  <a:lnTo>
                    <a:pt x="998704" y="1080303"/>
                  </a:lnTo>
                  <a:lnTo>
                    <a:pt x="943268" y="1115453"/>
                  </a:lnTo>
                  <a:lnTo>
                    <a:pt x="885178" y="1146625"/>
                  </a:lnTo>
                  <a:lnTo>
                    <a:pt x="824625" y="1173564"/>
                  </a:lnTo>
                  <a:lnTo>
                    <a:pt x="761797" y="1196053"/>
                  </a:lnTo>
                  <a:lnTo>
                    <a:pt x="696885" y="1213808"/>
                  </a:lnTo>
                  <a:lnTo>
                    <a:pt x="630086" y="1226762"/>
                  </a:lnTo>
                  <a:lnTo>
                    <a:pt x="561573" y="1234699"/>
                  </a:lnTo>
                  <a:lnTo>
                    <a:pt x="491638" y="1237345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905367" y="5354040"/>
              <a:ext cx="1373936" cy="137395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5036495" y="5749128"/>
              <a:ext cx="1238250" cy="976630"/>
            </a:xfrm>
            <a:custGeom>
              <a:avLst/>
              <a:gdLst/>
              <a:ahLst/>
              <a:cxnLst/>
              <a:rect l="l" t="t" r="r" b="b"/>
              <a:pathLst>
                <a:path w="1238250" h="976629">
                  <a:moveTo>
                    <a:pt x="558991" y="976124"/>
                  </a:moveTo>
                  <a:lnTo>
                    <a:pt x="477426" y="971325"/>
                  </a:lnTo>
                  <a:lnTo>
                    <a:pt x="398687" y="957213"/>
                  </a:lnTo>
                  <a:lnTo>
                    <a:pt x="323433" y="934256"/>
                  </a:lnTo>
                  <a:lnTo>
                    <a:pt x="252134" y="903114"/>
                  </a:lnTo>
                  <a:lnTo>
                    <a:pt x="185357" y="864352"/>
                  </a:lnTo>
                  <a:lnTo>
                    <a:pt x="123665" y="818532"/>
                  </a:lnTo>
                  <a:lnTo>
                    <a:pt x="49353" y="744676"/>
                  </a:lnTo>
                  <a:lnTo>
                    <a:pt x="15540" y="699422"/>
                  </a:lnTo>
                  <a:lnTo>
                    <a:pt x="0" y="675713"/>
                  </a:lnTo>
                  <a:lnTo>
                    <a:pt x="43984" y="729811"/>
                  </a:lnTo>
                  <a:lnTo>
                    <a:pt x="93149" y="779017"/>
                  </a:lnTo>
                  <a:lnTo>
                    <a:pt x="147212" y="822954"/>
                  </a:lnTo>
                  <a:lnTo>
                    <a:pt x="205607" y="861341"/>
                  </a:lnTo>
                  <a:lnTo>
                    <a:pt x="267958" y="893706"/>
                  </a:lnTo>
                  <a:lnTo>
                    <a:pt x="333878" y="919579"/>
                  </a:lnTo>
                  <a:lnTo>
                    <a:pt x="402926" y="938593"/>
                  </a:lnTo>
                  <a:lnTo>
                    <a:pt x="474695" y="950250"/>
                  </a:lnTo>
                  <a:lnTo>
                    <a:pt x="548819" y="954202"/>
                  </a:lnTo>
                  <a:lnTo>
                    <a:pt x="618234" y="950721"/>
                  </a:lnTo>
                  <a:lnTo>
                    <a:pt x="685671" y="940466"/>
                  </a:lnTo>
                  <a:lnTo>
                    <a:pt x="750753" y="923719"/>
                  </a:lnTo>
                  <a:lnTo>
                    <a:pt x="813198" y="900856"/>
                  </a:lnTo>
                  <a:lnTo>
                    <a:pt x="872535" y="872255"/>
                  </a:lnTo>
                  <a:lnTo>
                    <a:pt x="928576" y="838290"/>
                  </a:lnTo>
                  <a:lnTo>
                    <a:pt x="980849" y="799245"/>
                  </a:lnTo>
                  <a:lnTo>
                    <a:pt x="1029072" y="755496"/>
                  </a:lnTo>
                  <a:lnTo>
                    <a:pt x="1072868" y="707325"/>
                  </a:lnTo>
                  <a:lnTo>
                    <a:pt x="1111955" y="655108"/>
                  </a:lnTo>
                  <a:lnTo>
                    <a:pt x="1145956" y="599128"/>
                  </a:lnTo>
                  <a:lnTo>
                    <a:pt x="1174588" y="539864"/>
                  </a:lnTo>
                  <a:lnTo>
                    <a:pt x="1197476" y="477477"/>
                  </a:lnTo>
                  <a:lnTo>
                    <a:pt x="1214241" y="412465"/>
                  </a:lnTo>
                  <a:lnTo>
                    <a:pt x="1224507" y="345101"/>
                  </a:lnTo>
                  <a:lnTo>
                    <a:pt x="1227992" y="275760"/>
                  </a:lnTo>
                  <a:lnTo>
                    <a:pt x="1224130" y="203127"/>
                  </a:lnTo>
                  <a:lnTo>
                    <a:pt x="1212818" y="132658"/>
                  </a:lnTo>
                  <a:lnTo>
                    <a:pt x="1194462" y="64824"/>
                  </a:lnTo>
                  <a:lnTo>
                    <a:pt x="1169502" y="0"/>
                  </a:lnTo>
                  <a:lnTo>
                    <a:pt x="1198794" y="69434"/>
                  </a:lnTo>
                  <a:lnTo>
                    <a:pt x="1220363" y="142537"/>
                  </a:lnTo>
                  <a:lnTo>
                    <a:pt x="1233643" y="218745"/>
                  </a:lnTo>
                  <a:lnTo>
                    <a:pt x="1238164" y="297682"/>
                  </a:lnTo>
                  <a:lnTo>
                    <a:pt x="1234679" y="367032"/>
                  </a:lnTo>
                  <a:lnTo>
                    <a:pt x="1224413" y="434386"/>
                  </a:lnTo>
                  <a:lnTo>
                    <a:pt x="1207742" y="499399"/>
                  </a:lnTo>
                  <a:lnTo>
                    <a:pt x="1184845" y="561777"/>
                  </a:lnTo>
                  <a:lnTo>
                    <a:pt x="1156222" y="621059"/>
                  </a:lnTo>
                  <a:lnTo>
                    <a:pt x="1122221" y="677030"/>
                  </a:lnTo>
                  <a:lnTo>
                    <a:pt x="1083125" y="729247"/>
                  </a:lnTo>
                  <a:lnTo>
                    <a:pt x="1039244" y="777418"/>
                  </a:lnTo>
                  <a:lnTo>
                    <a:pt x="991021" y="821167"/>
                  </a:lnTo>
                  <a:lnTo>
                    <a:pt x="938748" y="860212"/>
                  </a:lnTo>
                  <a:lnTo>
                    <a:pt x="882707" y="894176"/>
                  </a:lnTo>
                  <a:lnTo>
                    <a:pt x="823370" y="922778"/>
                  </a:lnTo>
                  <a:lnTo>
                    <a:pt x="760925" y="945640"/>
                  </a:lnTo>
                  <a:lnTo>
                    <a:pt x="695843" y="962397"/>
                  </a:lnTo>
                  <a:lnTo>
                    <a:pt x="628406" y="972643"/>
                  </a:lnTo>
                  <a:lnTo>
                    <a:pt x="558991" y="976124"/>
                  </a:lnTo>
                  <a:close/>
                </a:path>
              </a:pathLst>
            </a:custGeom>
            <a:solidFill>
              <a:srgbClr val="D7D9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043553" y="8301490"/>
              <a:ext cx="1385570" cy="1237615"/>
            </a:xfrm>
            <a:custGeom>
              <a:avLst/>
              <a:gdLst/>
              <a:ahLst/>
              <a:cxnLst/>
              <a:rect l="l" t="t" r="r" b="b"/>
              <a:pathLst>
                <a:path w="1385569" h="1237615">
                  <a:moveTo>
                    <a:pt x="491533" y="1237346"/>
                  </a:moveTo>
                  <a:lnTo>
                    <a:pt x="435529" y="1235645"/>
                  </a:lnTo>
                  <a:lnTo>
                    <a:pt x="0" y="818463"/>
                  </a:lnTo>
                  <a:lnTo>
                    <a:pt x="1082094" y="0"/>
                  </a:lnTo>
                  <a:lnTo>
                    <a:pt x="1384975" y="302292"/>
                  </a:lnTo>
                  <a:lnTo>
                    <a:pt x="1384975" y="384224"/>
                  </a:lnTo>
                  <a:lnTo>
                    <a:pt x="1375859" y="483032"/>
                  </a:lnTo>
                  <a:lnTo>
                    <a:pt x="1362876" y="549638"/>
                  </a:lnTo>
                  <a:lnTo>
                    <a:pt x="1345061" y="614364"/>
                  </a:lnTo>
                  <a:lnTo>
                    <a:pt x="1322507" y="677020"/>
                  </a:lnTo>
                  <a:lnTo>
                    <a:pt x="1295500" y="737400"/>
                  </a:lnTo>
                  <a:lnTo>
                    <a:pt x="1264228" y="795322"/>
                  </a:lnTo>
                  <a:lnTo>
                    <a:pt x="1228976" y="850599"/>
                  </a:lnTo>
                  <a:lnTo>
                    <a:pt x="1189840" y="903041"/>
                  </a:lnTo>
                  <a:lnTo>
                    <a:pt x="1147007" y="952459"/>
                  </a:lnTo>
                  <a:lnTo>
                    <a:pt x="1100763" y="998570"/>
                  </a:lnTo>
                  <a:lnTo>
                    <a:pt x="1051202" y="1041270"/>
                  </a:lnTo>
                  <a:lnTo>
                    <a:pt x="998608" y="1080294"/>
                  </a:lnTo>
                  <a:lnTo>
                    <a:pt x="943172" y="1115454"/>
                  </a:lnTo>
                  <a:lnTo>
                    <a:pt x="885083" y="1146626"/>
                  </a:lnTo>
                  <a:lnTo>
                    <a:pt x="824529" y="1173565"/>
                  </a:lnTo>
                  <a:lnTo>
                    <a:pt x="761702" y="1196045"/>
                  </a:lnTo>
                  <a:lnTo>
                    <a:pt x="696789" y="1213809"/>
                  </a:lnTo>
                  <a:lnTo>
                    <a:pt x="629982" y="1226754"/>
                  </a:lnTo>
                  <a:lnTo>
                    <a:pt x="561468" y="1234700"/>
                  </a:lnTo>
                  <a:lnTo>
                    <a:pt x="491533" y="1237346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853466" y="7965239"/>
              <a:ext cx="1365250" cy="1365250"/>
            </a:xfrm>
            <a:custGeom>
              <a:avLst/>
              <a:gdLst/>
              <a:ahLst/>
              <a:cxnLst/>
              <a:rect l="l" t="t" r="r" b="b"/>
              <a:pathLst>
                <a:path w="1365250" h="1365250">
                  <a:moveTo>
                    <a:pt x="716646" y="1364986"/>
                  </a:moveTo>
                  <a:lnTo>
                    <a:pt x="650363" y="1364986"/>
                  </a:lnTo>
                  <a:lnTo>
                    <a:pt x="613658" y="1363148"/>
                  </a:lnTo>
                  <a:lnTo>
                    <a:pt x="545791" y="1352821"/>
                  </a:lnTo>
                  <a:lnTo>
                    <a:pt x="480313" y="1335946"/>
                  </a:lnTo>
                  <a:lnTo>
                    <a:pt x="417385" y="1312922"/>
                  </a:lnTo>
                  <a:lnTo>
                    <a:pt x="357678" y="1284119"/>
                  </a:lnTo>
                  <a:lnTo>
                    <a:pt x="301289" y="1249915"/>
                  </a:lnTo>
                  <a:lnTo>
                    <a:pt x="248691" y="1210595"/>
                  </a:lnTo>
                  <a:lnTo>
                    <a:pt x="200158" y="1166537"/>
                  </a:lnTo>
                  <a:lnTo>
                    <a:pt x="156089" y="1118026"/>
                  </a:lnTo>
                  <a:lnTo>
                    <a:pt x="116759" y="1065450"/>
                  </a:lnTo>
                  <a:lnTo>
                    <a:pt x="82546" y="1009066"/>
                  </a:lnTo>
                  <a:lnTo>
                    <a:pt x="53735" y="949374"/>
                  </a:lnTo>
                  <a:lnTo>
                    <a:pt x="30706" y="886556"/>
                  </a:lnTo>
                  <a:lnTo>
                    <a:pt x="13846" y="821086"/>
                  </a:lnTo>
                  <a:lnTo>
                    <a:pt x="3506" y="753246"/>
                  </a:lnTo>
                  <a:lnTo>
                    <a:pt x="0" y="683322"/>
                  </a:lnTo>
                  <a:lnTo>
                    <a:pt x="3506" y="613502"/>
                  </a:lnTo>
                  <a:lnTo>
                    <a:pt x="13741" y="545558"/>
                  </a:lnTo>
                  <a:lnTo>
                    <a:pt x="30611" y="480088"/>
                  </a:lnTo>
                  <a:lnTo>
                    <a:pt x="53640" y="417279"/>
                  </a:lnTo>
                  <a:lnTo>
                    <a:pt x="82461" y="357578"/>
                  </a:lnTo>
                  <a:lnTo>
                    <a:pt x="116853" y="301203"/>
                  </a:lnTo>
                  <a:lnTo>
                    <a:pt x="156184" y="248628"/>
                  </a:lnTo>
                  <a:lnTo>
                    <a:pt x="200253" y="200107"/>
                  </a:lnTo>
                  <a:lnTo>
                    <a:pt x="248776" y="156049"/>
                  </a:lnTo>
                  <a:lnTo>
                    <a:pt x="301384" y="116729"/>
                  </a:lnTo>
                  <a:lnTo>
                    <a:pt x="357678" y="82430"/>
                  </a:lnTo>
                  <a:lnTo>
                    <a:pt x="417480" y="53722"/>
                  </a:lnTo>
                  <a:lnTo>
                    <a:pt x="480313" y="30698"/>
                  </a:lnTo>
                  <a:lnTo>
                    <a:pt x="545791" y="13927"/>
                  </a:lnTo>
                  <a:lnTo>
                    <a:pt x="613658" y="3505"/>
                  </a:lnTo>
                  <a:lnTo>
                    <a:pt x="683505" y="0"/>
                  </a:lnTo>
                  <a:lnTo>
                    <a:pt x="753446" y="3505"/>
                  </a:lnTo>
                  <a:lnTo>
                    <a:pt x="821294" y="13738"/>
                  </a:lnTo>
                  <a:lnTo>
                    <a:pt x="886790" y="30603"/>
                  </a:lnTo>
                  <a:lnTo>
                    <a:pt x="949624" y="53627"/>
                  </a:lnTo>
                  <a:lnTo>
                    <a:pt x="1009331" y="82430"/>
                  </a:lnTo>
                  <a:lnTo>
                    <a:pt x="1065720" y="116729"/>
                  </a:lnTo>
                  <a:lnTo>
                    <a:pt x="1118309" y="156049"/>
                  </a:lnTo>
                  <a:lnTo>
                    <a:pt x="1166832" y="200202"/>
                  </a:lnTo>
                  <a:lnTo>
                    <a:pt x="1210901" y="248713"/>
                  </a:lnTo>
                  <a:lnTo>
                    <a:pt x="1250231" y="301298"/>
                  </a:lnTo>
                  <a:lnTo>
                    <a:pt x="1284444" y="357683"/>
                  </a:lnTo>
                  <a:lnTo>
                    <a:pt x="1313264" y="417374"/>
                  </a:lnTo>
                  <a:lnTo>
                    <a:pt x="1336284" y="480182"/>
                  </a:lnTo>
                  <a:lnTo>
                    <a:pt x="1353163" y="545748"/>
                  </a:lnTo>
                  <a:lnTo>
                    <a:pt x="1363493" y="613597"/>
                  </a:lnTo>
                  <a:lnTo>
                    <a:pt x="1364981" y="643329"/>
                  </a:lnTo>
                  <a:lnTo>
                    <a:pt x="1364981" y="723514"/>
                  </a:lnTo>
                  <a:lnTo>
                    <a:pt x="1353163" y="821086"/>
                  </a:lnTo>
                  <a:lnTo>
                    <a:pt x="1336284" y="886556"/>
                  </a:lnTo>
                  <a:lnTo>
                    <a:pt x="1313264" y="949374"/>
                  </a:lnTo>
                  <a:lnTo>
                    <a:pt x="1284444" y="1009066"/>
                  </a:lnTo>
                  <a:lnTo>
                    <a:pt x="1250231" y="1065450"/>
                  </a:lnTo>
                  <a:lnTo>
                    <a:pt x="1210901" y="1118026"/>
                  </a:lnTo>
                  <a:lnTo>
                    <a:pt x="1166832" y="1166537"/>
                  </a:lnTo>
                  <a:lnTo>
                    <a:pt x="1118309" y="1210595"/>
                  </a:lnTo>
                  <a:lnTo>
                    <a:pt x="1065720" y="1249915"/>
                  </a:lnTo>
                  <a:lnTo>
                    <a:pt x="1009331" y="1284119"/>
                  </a:lnTo>
                  <a:lnTo>
                    <a:pt x="949624" y="1312922"/>
                  </a:lnTo>
                  <a:lnTo>
                    <a:pt x="886790" y="1335946"/>
                  </a:lnTo>
                  <a:lnTo>
                    <a:pt x="821199" y="1352821"/>
                  </a:lnTo>
                  <a:lnTo>
                    <a:pt x="753351" y="1363148"/>
                  </a:lnTo>
                  <a:lnTo>
                    <a:pt x="716646" y="13649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975116" y="8350858"/>
              <a:ext cx="1238250" cy="976630"/>
            </a:xfrm>
            <a:custGeom>
              <a:avLst/>
              <a:gdLst/>
              <a:ahLst/>
              <a:cxnLst/>
              <a:rect l="l" t="t" r="r" b="b"/>
              <a:pathLst>
                <a:path w="1238250" h="976629">
                  <a:moveTo>
                    <a:pt x="559000" y="976125"/>
                  </a:moveTo>
                  <a:lnTo>
                    <a:pt x="477435" y="971326"/>
                  </a:lnTo>
                  <a:lnTo>
                    <a:pt x="398696" y="957223"/>
                  </a:lnTo>
                  <a:lnTo>
                    <a:pt x="323442" y="934267"/>
                  </a:lnTo>
                  <a:lnTo>
                    <a:pt x="252144" y="903125"/>
                  </a:lnTo>
                  <a:lnTo>
                    <a:pt x="185366" y="864353"/>
                  </a:lnTo>
                  <a:lnTo>
                    <a:pt x="123665" y="818533"/>
                  </a:lnTo>
                  <a:lnTo>
                    <a:pt x="49362" y="744593"/>
                  </a:lnTo>
                  <a:lnTo>
                    <a:pt x="15550" y="699329"/>
                  </a:lnTo>
                  <a:lnTo>
                    <a:pt x="0" y="675713"/>
                  </a:lnTo>
                  <a:lnTo>
                    <a:pt x="43984" y="729812"/>
                  </a:lnTo>
                  <a:lnTo>
                    <a:pt x="93149" y="779018"/>
                  </a:lnTo>
                  <a:lnTo>
                    <a:pt x="147221" y="823049"/>
                  </a:lnTo>
                  <a:lnTo>
                    <a:pt x="205616" y="861445"/>
                  </a:lnTo>
                  <a:lnTo>
                    <a:pt x="267967" y="893801"/>
                  </a:lnTo>
                  <a:lnTo>
                    <a:pt x="333887" y="919674"/>
                  </a:lnTo>
                  <a:lnTo>
                    <a:pt x="402935" y="938689"/>
                  </a:lnTo>
                  <a:lnTo>
                    <a:pt x="474704" y="950355"/>
                  </a:lnTo>
                  <a:lnTo>
                    <a:pt x="548828" y="954297"/>
                  </a:lnTo>
                  <a:lnTo>
                    <a:pt x="618243" y="950816"/>
                  </a:lnTo>
                  <a:lnTo>
                    <a:pt x="685670" y="940561"/>
                  </a:lnTo>
                  <a:lnTo>
                    <a:pt x="750762" y="923814"/>
                  </a:lnTo>
                  <a:lnTo>
                    <a:pt x="813207" y="900951"/>
                  </a:lnTo>
                  <a:lnTo>
                    <a:pt x="872544" y="872350"/>
                  </a:lnTo>
                  <a:lnTo>
                    <a:pt x="928584" y="838385"/>
                  </a:lnTo>
                  <a:lnTo>
                    <a:pt x="980857" y="799340"/>
                  </a:lnTo>
                  <a:lnTo>
                    <a:pt x="1029071" y="755497"/>
                  </a:lnTo>
                  <a:lnTo>
                    <a:pt x="1072877" y="707335"/>
                  </a:lnTo>
                  <a:lnTo>
                    <a:pt x="1111964" y="655109"/>
                  </a:lnTo>
                  <a:lnTo>
                    <a:pt x="1145955" y="599129"/>
                  </a:lnTo>
                  <a:lnTo>
                    <a:pt x="1174597" y="539856"/>
                  </a:lnTo>
                  <a:lnTo>
                    <a:pt x="1197484" y="477478"/>
                  </a:lnTo>
                  <a:lnTo>
                    <a:pt x="1214249" y="412465"/>
                  </a:lnTo>
                  <a:lnTo>
                    <a:pt x="1224515" y="345101"/>
                  </a:lnTo>
                  <a:lnTo>
                    <a:pt x="1228000" y="275761"/>
                  </a:lnTo>
                  <a:lnTo>
                    <a:pt x="1224139" y="203128"/>
                  </a:lnTo>
                  <a:lnTo>
                    <a:pt x="1212827" y="132658"/>
                  </a:lnTo>
                  <a:lnTo>
                    <a:pt x="1194470" y="64824"/>
                  </a:lnTo>
                  <a:lnTo>
                    <a:pt x="1169511" y="0"/>
                  </a:lnTo>
                  <a:lnTo>
                    <a:pt x="1198803" y="69434"/>
                  </a:lnTo>
                  <a:lnTo>
                    <a:pt x="1220371" y="142547"/>
                  </a:lnTo>
                  <a:lnTo>
                    <a:pt x="1233651" y="218755"/>
                  </a:lnTo>
                  <a:lnTo>
                    <a:pt x="1238172" y="297682"/>
                  </a:lnTo>
                  <a:lnTo>
                    <a:pt x="1234687" y="367032"/>
                  </a:lnTo>
                  <a:lnTo>
                    <a:pt x="1224421" y="434387"/>
                  </a:lnTo>
                  <a:lnTo>
                    <a:pt x="1207750" y="499399"/>
                  </a:lnTo>
                  <a:lnTo>
                    <a:pt x="1184854" y="561787"/>
                  </a:lnTo>
                  <a:lnTo>
                    <a:pt x="1156221" y="621060"/>
                  </a:lnTo>
                  <a:lnTo>
                    <a:pt x="1122220" y="677031"/>
                  </a:lnTo>
                  <a:lnTo>
                    <a:pt x="1083143" y="729247"/>
                  </a:lnTo>
                  <a:lnTo>
                    <a:pt x="1039243" y="777419"/>
                  </a:lnTo>
                  <a:lnTo>
                    <a:pt x="991029" y="821168"/>
                  </a:lnTo>
                  <a:lnTo>
                    <a:pt x="938756" y="860213"/>
                  </a:lnTo>
                  <a:lnTo>
                    <a:pt x="882716" y="894177"/>
                  </a:lnTo>
                  <a:lnTo>
                    <a:pt x="823379" y="922779"/>
                  </a:lnTo>
                  <a:lnTo>
                    <a:pt x="760934" y="945641"/>
                  </a:lnTo>
                  <a:lnTo>
                    <a:pt x="695842" y="962398"/>
                  </a:lnTo>
                  <a:lnTo>
                    <a:pt x="628415" y="972644"/>
                  </a:lnTo>
                  <a:lnTo>
                    <a:pt x="559000" y="976125"/>
                  </a:lnTo>
                  <a:close/>
                </a:path>
              </a:pathLst>
            </a:custGeom>
            <a:solidFill>
              <a:srgbClr val="D7D9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74623" y="5163489"/>
              <a:ext cx="1776310" cy="177418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766565" y="5699790"/>
              <a:ext cx="1385570" cy="1237615"/>
            </a:xfrm>
            <a:custGeom>
              <a:avLst/>
              <a:gdLst/>
              <a:ahLst/>
              <a:cxnLst/>
              <a:rect l="l" t="t" r="r" b="b"/>
              <a:pathLst>
                <a:path w="1385570" h="1237615">
                  <a:moveTo>
                    <a:pt x="491534" y="1237345"/>
                  </a:moveTo>
                  <a:lnTo>
                    <a:pt x="435538" y="1235644"/>
                  </a:lnTo>
                  <a:lnTo>
                    <a:pt x="0" y="818471"/>
                  </a:lnTo>
                  <a:lnTo>
                    <a:pt x="1082095" y="0"/>
                  </a:lnTo>
                  <a:lnTo>
                    <a:pt x="1384985" y="302386"/>
                  </a:lnTo>
                  <a:lnTo>
                    <a:pt x="1384985" y="384224"/>
                  </a:lnTo>
                  <a:lnTo>
                    <a:pt x="1375860" y="483032"/>
                  </a:lnTo>
                  <a:lnTo>
                    <a:pt x="1362877" y="549647"/>
                  </a:lnTo>
                  <a:lnTo>
                    <a:pt x="1345062" y="614373"/>
                  </a:lnTo>
                  <a:lnTo>
                    <a:pt x="1322518" y="677020"/>
                  </a:lnTo>
                  <a:lnTo>
                    <a:pt x="1295501" y="737399"/>
                  </a:lnTo>
                  <a:lnTo>
                    <a:pt x="1264229" y="795321"/>
                  </a:lnTo>
                  <a:lnTo>
                    <a:pt x="1228977" y="850598"/>
                  </a:lnTo>
                  <a:lnTo>
                    <a:pt x="1189840" y="903040"/>
                  </a:lnTo>
                  <a:lnTo>
                    <a:pt x="1147008" y="952458"/>
                  </a:lnTo>
                  <a:lnTo>
                    <a:pt x="1100773" y="998569"/>
                  </a:lnTo>
                  <a:lnTo>
                    <a:pt x="1051212" y="1041279"/>
                  </a:lnTo>
                  <a:lnTo>
                    <a:pt x="998609" y="1080303"/>
                  </a:lnTo>
                  <a:lnTo>
                    <a:pt x="943173" y="1115453"/>
                  </a:lnTo>
                  <a:lnTo>
                    <a:pt x="885083" y="1146625"/>
                  </a:lnTo>
                  <a:lnTo>
                    <a:pt x="824530" y="1173564"/>
                  </a:lnTo>
                  <a:lnTo>
                    <a:pt x="761702" y="1196053"/>
                  </a:lnTo>
                  <a:lnTo>
                    <a:pt x="696790" y="1213808"/>
                  </a:lnTo>
                  <a:lnTo>
                    <a:pt x="629992" y="1226762"/>
                  </a:lnTo>
                  <a:lnTo>
                    <a:pt x="561469" y="1234699"/>
                  </a:lnTo>
                  <a:lnTo>
                    <a:pt x="491534" y="1237345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67028" y="5354040"/>
              <a:ext cx="1373935" cy="137393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698147" y="5749128"/>
              <a:ext cx="1238250" cy="976630"/>
            </a:xfrm>
            <a:custGeom>
              <a:avLst/>
              <a:gdLst/>
              <a:ahLst/>
              <a:cxnLst/>
              <a:rect l="l" t="t" r="r" b="b"/>
              <a:pathLst>
                <a:path w="1238250" h="976629">
                  <a:moveTo>
                    <a:pt x="558991" y="976124"/>
                  </a:moveTo>
                  <a:lnTo>
                    <a:pt x="477426" y="971325"/>
                  </a:lnTo>
                  <a:lnTo>
                    <a:pt x="398687" y="957222"/>
                  </a:lnTo>
                  <a:lnTo>
                    <a:pt x="323433" y="934256"/>
                  </a:lnTo>
                  <a:lnTo>
                    <a:pt x="252134" y="903114"/>
                  </a:lnTo>
                  <a:lnTo>
                    <a:pt x="185357" y="864352"/>
                  </a:lnTo>
                  <a:lnTo>
                    <a:pt x="123665" y="818532"/>
                  </a:lnTo>
                  <a:lnTo>
                    <a:pt x="49353" y="744780"/>
                  </a:lnTo>
                  <a:lnTo>
                    <a:pt x="15540" y="699516"/>
                  </a:lnTo>
                  <a:lnTo>
                    <a:pt x="0" y="675807"/>
                  </a:lnTo>
                  <a:lnTo>
                    <a:pt x="43984" y="729811"/>
                  </a:lnTo>
                  <a:lnTo>
                    <a:pt x="93149" y="779017"/>
                  </a:lnTo>
                  <a:lnTo>
                    <a:pt x="147212" y="823049"/>
                  </a:lnTo>
                  <a:lnTo>
                    <a:pt x="205607" y="861435"/>
                  </a:lnTo>
                  <a:lnTo>
                    <a:pt x="267957" y="893800"/>
                  </a:lnTo>
                  <a:lnTo>
                    <a:pt x="333887" y="919673"/>
                  </a:lnTo>
                  <a:lnTo>
                    <a:pt x="402925" y="938678"/>
                  </a:lnTo>
                  <a:lnTo>
                    <a:pt x="474695" y="950345"/>
                  </a:lnTo>
                  <a:lnTo>
                    <a:pt x="548819" y="954296"/>
                  </a:lnTo>
                  <a:lnTo>
                    <a:pt x="618233" y="950815"/>
                  </a:lnTo>
                  <a:lnTo>
                    <a:pt x="685670" y="940560"/>
                  </a:lnTo>
                  <a:lnTo>
                    <a:pt x="750753" y="923813"/>
                  </a:lnTo>
                  <a:lnTo>
                    <a:pt x="813198" y="900950"/>
                  </a:lnTo>
                  <a:lnTo>
                    <a:pt x="872534" y="872349"/>
                  </a:lnTo>
                  <a:lnTo>
                    <a:pt x="928575" y="838384"/>
                  </a:lnTo>
                  <a:lnTo>
                    <a:pt x="980848" y="799339"/>
                  </a:lnTo>
                  <a:lnTo>
                    <a:pt x="1029071" y="755496"/>
                  </a:lnTo>
                  <a:lnTo>
                    <a:pt x="1072867" y="707325"/>
                  </a:lnTo>
                  <a:lnTo>
                    <a:pt x="1111954" y="655108"/>
                  </a:lnTo>
                  <a:lnTo>
                    <a:pt x="1145955" y="599128"/>
                  </a:lnTo>
                  <a:lnTo>
                    <a:pt x="1174588" y="539864"/>
                  </a:lnTo>
                  <a:lnTo>
                    <a:pt x="1197475" y="477477"/>
                  </a:lnTo>
                  <a:lnTo>
                    <a:pt x="1214240" y="412465"/>
                  </a:lnTo>
                  <a:lnTo>
                    <a:pt x="1224506" y="345101"/>
                  </a:lnTo>
                  <a:lnTo>
                    <a:pt x="1227991" y="275760"/>
                  </a:lnTo>
                  <a:lnTo>
                    <a:pt x="1224129" y="203127"/>
                  </a:lnTo>
                  <a:lnTo>
                    <a:pt x="1212827" y="132658"/>
                  </a:lnTo>
                  <a:lnTo>
                    <a:pt x="1194461" y="64824"/>
                  </a:lnTo>
                  <a:lnTo>
                    <a:pt x="1169501" y="0"/>
                  </a:lnTo>
                  <a:lnTo>
                    <a:pt x="1198793" y="69434"/>
                  </a:lnTo>
                  <a:lnTo>
                    <a:pt x="1220362" y="142537"/>
                  </a:lnTo>
                  <a:lnTo>
                    <a:pt x="1233642" y="218745"/>
                  </a:lnTo>
                  <a:lnTo>
                    <a:pt x="1238163" y="297682"/>
                  </a:lnTo>
                  <a:lnTo>
                    <a:pt x="1234678" y="367032"/>
                  </a:lnTo>
                  <a:lnTo>
                    <a:pt x="1224412" y="434386"/>
                  </a:lnTo>
                  <a:lnTo>
                    <a:pt x="1207741" y="499399"/>
                  </a:lnTo>
                  <a:lnTo>
                    <a:pt x="1184854" y="561786"/>
                  </a:lnTo>
                  <a:lnTo>
                    <a:pt x="1156221" y="621059"/>
                  </a:lnTo>
                  <a:lnTo>
                    <a:pt x="1122220" y="677030"/>
                  </a:lnTo>
                  <a:lnTo>
                    <a:pt x="1083133" y="729247"/>
                  </a:lnTo>
                  <a:lnTo>
                    <a:pt x="1039243" y="777418"/>
                  </a:lnTo>
                  <a:lnTo>
                    <a:pt x="991020" y="821167"/>
                  </a:lnTo>
                  <a:lnTo>
                    <a:pt x="938747" y="860212"/>
                  </a:lnTo>
                  <a:lnTo>
                    <a:pt x="882706" y="894176"/>
                  </a:lnTo>
                  <a:lnTo>
                    <a:pt x="823370" y="922778"/>
                  </a:lnTo>
                  <a:lnTo>
                    <a:pt x="760925" y="945640"/>
                  </a:lnTo>
                  <a:lnTo>
                    <a:pt x="695842" y="962397"/>
                  </a:lnTo>
                  <a:lnTo>
                    <a:pt x="628405" y="972643"/>
                  </a:lnTo>
                  <a:lnTo>
                    <a:pt x="558991" y="976124"/>
                  </a:lnTo>
                  <a:close/>
                </a:path>
              </a:pathLst>
            </a:custGeom>
            <a:solidFill>
              <a:srgbClr val="D7D9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166642" y="7502118"/>
              <a:ext cx="475145" cy="47584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786846" y="2915336"/>
              <a:ext cx="1088390" cy="1088390"/>
            </a:xfrm>
            <a:custGeom>
              <a:avLst/>
              <a:gdLst/>
              <a:ahLst/>
              <a:cxnLst/>
              <a:rect l="l" t="t" r="r" b="b"/>
              <a:pathLst>
                <a:path w="1088390" h="1088389">
                  <a:moveTo>
                    <a:pt x="547570" y="1087834"/>
                  </a:moveTo>
                  <a:lnTo>
                    <a:pt x="542642" y="1087834"/>
                  </a:lnTo>
                  <a:lnTo>
                    <a:pt x="476712" y="1083736"/>
                  </a:lnTo>
                  <a:lnTo>
                    <a:pt x="410867" y="1071375"/>
                  </a:lnTo>
                  <a:lnTo>
                    <a:pt x="348049" y="1051347"/>
                  </a:lnTo>
                  <a:lnTo>
                    <a:pt x="288818" y="1024247"/>
                  </a:lnTo>
                  <a:lnTo>
                    <a:pt x="233673" y="990546"/>
                  </a:lnTo>
                  <a:lnTo>
                    <a:pt x="183050" y="950698"/>
                  </a:lnTo>
                  <a:lnTo>
                    <a:pt x="137554" y="905269"/>
                  </a:lnTo>
                  <a:lnTo>
                    <a:pt x="97631" y="854760"/>
                  </a:lnTo>
                  <a:lnTo>
                    <a:pt x="63858" y="799700"/>
                  </a:lnTo>
                  <a:lnTo>
                    <a:pt x="36697" y="740589"/>
                  </a:lnTo>
                  <a:lnTo>
                    <a:pt x="16650" y="677899"/>
                  </a:lnTo>
                  <a:lnTo>
                    <a:pt x="4257" y="612168"/>
                  </a:lnTo>
                  <a:lnTo>
                    <a:pt x="0" y="543898"/>
                  </a:lnTo>
                  <a:lnTo>
                    <a:pt x="4257" y="475637"/>
                  </a:lnTo>
                  <a:lnTo>
                    <a:pt x="16555" y="410105"/>
                  </a:lnTo>
                  <a:lnTo>
                    <a:pt x="36602" y="347405"/>
                  </a:lnTo>
                  <a:lnTo>
                    <a:pt x="63763" y="288285"/>
                  </a:lnTo>
                  <a:lnTo>
                    <a:pt x="97537" y="233243"/>
                  </a:lnTo>
                  <a:lnTo>
                    <a:pt x="137460" y="182715"/>
                  </a:lnTo>
                  <a:lnTo>
                    <a:pt x="182965" y="137306"/>
                  </a:lnTo>
                  <a:lnTo>
                    <a:pt x="233569" y="97457"/>
                  </a:lnTo>
                  <a:lnTo>
                    <a:pt x="288723" y="63738"/>
                  </a:lnTo>
                  <a:lnTo>
                    <a:pt x="347955" y="36637"/>
                  </a:lnTo>
                  <a:lnTo>
                    <a:pt x="410772" y="16628"/>
                  </a:lnTo>
                  <a:lnTo>
                    <a:pt x="476617" y="4249"/>
                  </a:lnTo>
                  <a:lnTo>
                    <a:pt x="544912" y="0"/>
                  </a:lnTo>
                  <a:lnTo>
                    <a:pt x="613311" y="4249"/>
                  </a:lnTo>
                  <a:lnTo>
                    <a:pt x="679354" y="16430"/>
                  </a:lnTo>
                  <a:lnTo>
                    <a:pt x="742172" y="36448"/>
                  </a:lnTo>
                  <a:lnTo>
                    <a:pt x="801385" y="63558"/>
                  </a:lnTo>
                  <a:lnTo>
                    <a:pt x="856539" y="97259"/>
                  </a:lnTo>
                  <a:lnTo>
                    <a:pt x="907162" y="137107"/>
                  </a:lnTo>
                  <a:lnTo>
                    <a:pt x="952667" y="182536"/>
                  </a:lnTo>
                  <a:lnTo>
                    <a:pt x="992590" y="233045"/>
                  </a:lnTo>
                  <a:lnTo>
                    <a:pt x="1026364" y="288096"/>
                  </a:lnTo>
                  <a:lnTo>
                    <a:pt x="1053506" y="347216"/>
                  </a:lnTo>
                  <a:lnTo>
                    <a:pt x="1073571" y="409906"/>
                  </a:lnTo>
                  <a:lnTo>
                    <a:pt x="1085965" y="475637"/>
                  </a:lnTo>
                  <a:lnTo>
                    <a:pt x="1087809" y="505258"/>
                  </a:lnTo>
                  <a:lnTo>
                    <a:pt x="1087809" y="582537"/>
                  </a:lnTo>
                  <a:lnTo>
                    <a:pt x="1073571" y="677899"/>
                  </a:lnTo>
                  <a:lnTo>
                    <a:pt x="1053506" y="740589"/>
                  </a:lnTo>
                  <a:lnTo>
                    <a:pt x="1026364" y="799700"/>
                  </a:lnTo>
                  <a:lnTo>
                    <a:pt x="992590" y="854760"/>
                  </a:lnTo>
                  <a:lnTo>
                    <a:pt x="952667" y="905269"/>
                  </a:lnTo>
                  <a:lnTo>
                    <a:pt x="907162" y="950698"/>
                  </a:lnTo>
                  <a:lnTo>
                    <a:pt x="856539" y="990546"/>
                  </a:lnTo>
                  <a:lnTo>
                    <a:pt x="801385" y="1024247"/>
                  </a:lnTo>
                  <a:lnTo>
                    <a:pt x="742172" y="1051347"/>
                  </a:lnTo>
                  <a:lnTo>
                    <a:pt x="679354" y="1071375"/>
                  </a:lnTo>
                  <a:lnTo>
                    <a:pt x="613510" y="1083736"/>
                  </a:lnTo>
                  <a:lnTo>
                    <a:pt x="547570" y="1087834"/>
                  </a:lnTo>
                  <a:close/>
                </a:path>
              </a:pathLst>
            </a:custGeom>
            <a:solidFill>
              <a:srgbClr val="F1B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102166" y="3242131"/>
              <a:ext cx="446405" cy="447675"/>
            </a:xfrm>
            <a:custGeom>
              <a:avLst/>
              <a:gdLst/>
              <a:ahLst/>
              <a:cxnLst/>
              <a:rect l="l" t="t" r="r" b="b"/>
              <a:pathLst>
                <a:path w="446404" h="447675">
                  <a:moveTo>
                    <a:pt x="446354" y="223837"/>
                  </a:moveTo>
                  <a:lnTo>
                    <a:pt x="435000" y="153047"/>
                  </a:lnTo>
                  <a:lnTo>
                    <a:pt x="403301" y="91579"/>
                  </a:lnTo>
                  <a:lnTo>
                    <a:pt x="354926" y="43091"/>
                  </a:lnTo>
                  <a:lnTo>
                    <a:pt x="310870" y="20243"/>
                  </a:lnTo>
                  <a:lnTo>
                    <a:pt x="293751" y="11379"/>
                  </a:lnTo>
                  <a:lnTo>
                    <a:pt x="223177" y="0"/>
                  </a:lnTo>
                  <a:lnTo>
                    <a:pt x="152590" y="11379"/>
                  </a:lnTo>
                  <a:lnTo>
                    <a:pt x="91401" y="43180"/>
                  </a:lnTo>
                  <a:lnTo>
                    <a:pt x="43053" y="91681"/>
                  </a:lnTo>
                  <a:lnTo>
                    <a:pt x="11341" y="153136"/>
                  </a:lnTo>
                  <a:lnTo>
                    <a:pt x="0" y="223824"/>
                  </a:lnTo>
                  <a:lnTo>
                    <a:pt x="11341" y="294525"/>
                  </a:lnTo>
                  <a:lnTo>
                    <a:pt x="43053" y="355993"/>
                  </a:lnTo>
                  <a:lnTo>
                    <a:pt x="91401" y="404482"/>
                  </a:lnTo>
                  <a:lnTo>
                    <a:pt x="152692" y="436283"/>
                  </a:lnTo>
                  <a:lnTo>
                    <a:pt x="223177" y="447662"/>
                  </a:lnTo>
                  <a:lnTo>
                    <a:pt x="293751" y="436283"/>
                  </a:lnTo>
                  <a:lnTo>
                    <a:pt x="310781" y="427431"/>
                  </a:lnTo>
                  <a:lnTo>
                    <a:pt x="310959" y="427431"/>
                  </a:lnTo>
                  <a:lnTo>
                    <a:pt x="355028" y="404583"/>
                  </a:lnTo>
                  <a:lnTo>
                    <a:pt x="396595" y="362889"/>
                  </a:lnTo>
                  <a:lnTo>
                    <a:pt x="371119" y="362889"/>
                  </a:lnTo>
                  <a:lnTo>
                    <a:pt x="360146" y="352729"/>
                  </a:lnTo>
                  <a:lnTo>
                    <a:pt x="356514" y="349719"/>
                  </a:lnTo>
                  <a:lnTo>
                    <a:pt x="356514" y="377075"/>
                  </a:lnTo>
                  <a:lnTo>
                    <a:pt x="327787" y="398145"/>
                  </a:lnTo>
                  <a:lnTo>
                    <a:pt x="295605" y="414007"/>
                  </a:lnTo>
                  <a:lnTo>
                    <a:pt x="260553" y="423989"/>
                  </a:lnTo>
                  <a:lnTo>
                    <a:pt x="224142" y="427342"/>
                  </a:lnTo>
                  <a:lnTo>
                    <a:pt x="223177" y="427342"/>
                  </a:lnTo>
                  <a:lnTo>
                    <a:pt x="186258" y="423989"/>
                  </a:lnTo>
                  <a:lnTo>
                    <a:pt x="151561" y="414185"/>
                  </a:lnTo>
                  <a:lnTo>
                    <a:pt x="119672" y="398716"/>
                  </a:lnTo>
                  <a:lnTo>
                    <a:pt x="91122" y="378091"/>
                  </a:lnTo>
                  <a:lnTo>
                    <a:pt x="108242" y="364007"/>
                  </a:lnTo>
                  <a:lnTo>
                    <a:pt x="109448" y="362978"/>
                  </a:lnTo>
                  <a:lnTo>
                    <a:pt x="125349" y="352171"/>
                  </a:lnTo>
                  <a:lnTo>
                    <a:pt x="141808" y="343319"/>
                  </a:lnTo>
                  <a:lnTo>
                    <a:pt x="161696" y="334162"/>
                  </a:lnTo>
                  <a:lnTo>
                    <a:pt x="183565" y="320459"/>
                  </a:lnTo>
                  <a:lnTo>
                    <a:pt x="196481" y="302920"/>
                  </a:lnTo>
                  <a:lnTo>
                    <a:pt x="200202" y="282219"/>
                  </a:lnTo>
                  <a:lnTo>
                    <a:pt x="194437" y="258991"/>
                  </a:lnTo>
                  <a:lnTo>
                    <a:pt x="191833" y="253212"/>
                  </a:lnTo>
                  <a:lnTo>
                    <a:pt x="185699" y="242112"/>
                  </a:lnTo>
                  <a:lnTo>
                    <a:pt x="177507" y="226644"/>
                  </a:lnTo>
                  <a:lnTo>
                    <a:pt x="169976" y="207695"/>
                  </a:lnTo>
                  <a:lnTo>
                    <a:pt x="164503" y="182994"/>
                  </a:lnTo>
                  <a:lnTo>
                    <a:pt x="162356" y="149961"/>
                  </a:lnTo>
                  <a:lnTo>
                    <a:pt x="167106" y="115366"/>
                  </a:lnTo>
                  <a:lnTo>
                    <a:pt x="179273" y="97459"/>
                  </a:lnTo>
                  <a:lnTo>
                    <a:pt x="195656" y="90665"/>
                  </a:lnTo>
                  <a:lnTo>
                    <a:pt x="213042" y="89433"/>
                  </a:lnTo>
                  <a:lnTo>
                    <a:pt x="228942" y="89154"/>
                  </a:lnTo>
                  <a:lnTo>
                    <a:pt x="249682" y="81788"/>
                  </a:lnTo>
                  <a:lnTo>
                    <a:pt x="255384" y="81788"/>
                  </a:lnTo>
                  <a:lnTo>
                    <a:pt x="268452" y="85242"/>
                  </a:lnTo>
                  <a:lnTo>
                    <a:pt x="281203" y="97370"/>
                  </a:lnTo>
                  <a:lnTo>
                    <a:pt x="290398" y="119291"/>
                  </a:lnTo>
                  <a:lnTo>
                    <a:pt x="293928" y="152400"/>
                  </a:lnTo>
                  <a:lnTo>
                    <a:pt x="292544" y="185229"/>
                  </a:lnTo>
                  <a:lnTo>
                    <a:pt x="288544" y="207606"/>
                  </a:lnTo>
                  <a:lnTo>
                    <a:pt x="282308" y="224205"/>
                  </a:lnTo>
                  <a:lnTo>
                    <a:pt x="274129" y="239407"/>
                  </a:lnTo>
                  <a:lnTo>
                    <a:pt x="267525" y="251167"/>
                  </a:lnTo>
                  <a:lnTo>
                    <a:pt x="263906" y="258533"/>
                  </a:lnTo>
                  <a:lnTo>
                    <a:pt x="259715" y="268973"/>
                  </a:lnTo>
                  <a:lnTo>
                    <a:pt x="257581" y="279044"/>
                  </a:lnTo>
                  <a:lnTo>
                    <a:pt x="257581" y="288747"/>
                  </a:lnTo>
                  <a:lnTo>
                    <a:pt x="287235" y="328942"/>
                  </a:lnTo>
                  <a:lnTo>
                    <a:pt x="303796" y="337896"/>
                  </a:lnTo>
                  <a:lnTo>
                    <a:pt x="318947" y="346570"/>
                  </a:lnTo>
                  <a:lnTo>
                    <a:pt x="333463" y="357022"/>
                  </a:lnTo>
                  <a:lnTo>
                    <a:pt x="346290" y="367741"/>
                  </a:lnTo>
                  <a:lnTo>
                    <a:pt x="356514" y="377075"/>
                  </a:lnTo>
                  <a:lnTo>
                    <a:pt x="356514" y="349719"/>
                  </a:lnTo>
                  <a:lnTo>
                    <a:pt x="346011" y="340982"/>
                  </a:lnTo>
                  <a:lnTo>
                    <a:pt x="329742" y="329323"/>
                  </a:lnTo>
                  <a:lnTo>
                    <a:pt x="312343" y="319430"/>
                  </a:lnTo>
                  <a:lnTo>
                    <a:pt x="299605" y="312712"/>
                  </a:lnTo>
                  <a:lnTo>
                    <a:pt x="289737" y="305816"/>
                  </a:lnTo>
                  <a:lnTo>
                    <a:pt x="282867" y="298716"/>
                  </a:lnTo>
                  <a:lnTo>
                    <a:pt x="278879" y="291452"/>
                  </a:lnTo>
                  <a:lnTo>
                    <a:pt x="276542" y="284645"/>
                  </a:lnTo>
                  <a:lnTo>
                    <a:pt x="277571" y="276796"/>
                  </a:lnTo>
                  <a:lnTo>
                    <a:pt x="285559" y="260578"/>
                  </a:lnTo>
                  <a:lnTo>
                    <a:pt x="291795" y="249389"/>
                  </a:lnTo>
                  <a:lnTo>
                    <a:pt x="300621" y="232791"/>
                  </a:lnTo>
                  <a:lnTo>
                    <a:pt x="307797" y="214045"/>
                  </a:lnTo>
                  <a:lnTo>
                    <a:pt x="312534" y="188760"/>
                  </a:lnTo>
                  <a:lnTo>
                    <a:pt x="314299" y="152400"/>
                  </a:lnTo>
                  <a:lnTo>
                    <a:pt x="306311" y="101561"/>
                  </a:lnTo>
                  <a:lnTo>
                    <a:pt x="292912" y="81610"/>
                  </a:lnTo>
                  <a:lnTo>
                    <a:pt x="292608" y="81610"/>
                  </a:lnTo>
                  <a:lnTo>
                    <a:pt x="287794" y="74510"/>
                  </a:lnTo>
                  <a:lnTo>
                    <a:pt x="267716" y="63512"/>
                  </a:lnTo>
                  <a:lnTo>
                    <a:pt x="254228" y="61455"/>
                  </a:lnTo>
                  <a:lnTo>
                    <a:pt x="254330" y="61175"/>
                  </a:lnTo>
                  <a:lnTo>
                    <a:pt x="246227" y="61175"/>
                  </a:lnTo>
                  <a:lnTo>
                    <a:pt x="225412" y="68643"/>
                  </a:lnTo>
                  <a:lnTo>
                    <a:pt x="212750" y="68834"/>
                  </a:lnTo>
                  <a:lnTo>
                    <a:pt x="192024" y="70408"/>
                  </a:lnTo>
                  <a:lnTo>
                    <a:pt x="168770" y="79552"/>
                  </a:lnTo>
                  <a:lnTo>
                    <a:pt x="149796" y="103517"/>
                  </a:lnTo>
                  <a:lnTo>
                    <a:pt x="141998" y="149783"/>
                  </a:lnTo>
                  <a:lnTo>
                    <a:pt x="144411" y="186347"/>
                  </a:lnTo>
                  <a:lnTo>
                    <a:pt x="150634" y="214045"/>
                  </a:lnTo>
                  <a:lnTo>
                    <a:pt x="159004" y="235038"/>
                  </a:lnTo>
                  <a:lnTo>
                    <a:pt x="167843" y="251815"/>
                  </a:lnTo>
                  <a:lnTo>
                    <a:pt x="173520" y="262077"/>
                  </a:lnTo>
                  <a:lnTo>
                    <a:pt x="175742" y="267017"/>
                  </a:lnTo>
                  <a:lnTo>
                    <a:pt x="179844" y="282308"/>
                  </a:lnTo>
                  <a:lnTo>
                    <a:pt x="177507" y="295363"/>
                  </a:lnTo>
                  <a:lnTo>
                    <a:pt x="168770" y="306387"/>
                  </a:lnTo>
                  <a:lnTo>
                    <a:pt x="153428" y="315518"/>
                  </a:lnTo>
                  <a:lnTo>
                    <a:pt x="132511" y="325120"/>
                  </a:lnTo>
                  <a:lnTo>
                    <a:pt x="114744" y="334721"/>
                  </a:lnTo>
                  <a:lnTo>
                    <a:pt x="97066" y="346849"/>
                  </a:lnTo>
                  <a:lnTo>
                    <a:pt x="76441" y="364007"/>
                  </a:lnTo>
                  <a:lnTo>
                    <a:pt x="52895" y="334352"/>
                  </a:lnTo>
                  <a:lnTo>
                    <a:pt x="35331" y="300596"/>
                  </a:lnTo>
                  <a:lnTo>
                    <a:pt x="24180" y="263575"/>
                  </a:lnTo>
                  <a:lnTo>
                    <a:pt x="20256" y="223824"/>
                  </a:lnTo>
                  <a:lnTo>
                    <a:pt x="30594" y="159486"/>
                  </a:lnTo>
                  <a:lnTo>
                    <a:pt x="59423" y="103606"/>
                  </a:lnTo>
                  <a:lnTo>
                    <a:pt x="103314" y="59601"/>
                  </a:lnTo>
                  <a:lnTo>
                    <a:pt x="159016" y="30683"/>
                  </a:lnTo>
                  <a:lnTo>
                    <a:pt x="223177" y="20332"/>
                  </a:lnTo>
                  <a:lnTo>
                    <a:pt x="287337" y="30683"/>
                  </a:lnTo>
                  <a:lnTo>
                    <a:pt x="343039" y="59601"/>
                  </a:lnTo>
                  <a:lnTo>
                    <a:pt x="386930" y="103619"/>
                  </a:lnTo>
                  <a:lnTo>
                    <a:pt x="415759" y="159486"/>
                  </a:lnTo>
                  <a:lnTo>
                    <a:pt x="426072" y="223837"/>
                  </a:lnTo>
                  <a:lnTo>
                    <a:pt x="422262" y="263105"/>
                  </a:lnTo>
                  <a:lnTo>
                    <a:pt x="411289" y="299847"/>
                  </a:lnTo>
                  <a:lnTo>
                    <a:pt x="393992" y="333324"/>
                  </a:lnTo>
                  <a:lnTo>
                    <a:pt x="371030" y="362800"/>
                  </a:lnTo>
                  <a:lnTo>
                    <a:pt x="396506" y="362800"/>
                  </a:lnTo>
                  <a:lnTo>
                    <a:pt x="403301" y="355993"/>
                  </a:lnTo>
                  <a:lnTo>
                    <a:pt x="435000" y="294525"/>
                  </a:lnTo>
                  <a:lnTo>
                    <a:pt x="446354" y="2238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718518" y="5514466"/>
              <a:ext cx="1088390" cy="1088390"/>
            </a:xfrm>
            <a:custGeom>
              <a:avLst/>
              <a:gdLst/>
              <a:ahLst/>
              <a:cxnLst/>
              <a:rect l="l" t="t" r="r" b="b"/>
              <a:pathLst>
                <a:path w="1088390" h="1088390">
                  <a:moveTo>
                    <a:pt x="547579" y="1087834"/>
                  </a:moveTo>
                  <a:lnTo>
                    <a:pt x="542650" y="1087834"/>
                  </a:lnTo>
                  <a:lnTo>
                    <a:pt x="476711" y="1083736"/>
                  </a:lnTo>
                  <a:lnTo>
                    <a:pt x="410866" y="1071366"/>
                  </a:lnTo>
                  <a:lnTo>
                    <a:pt x="348049" y="1051347"/>
                  </a:lnTo>
                  <a:lnTo>
                    <a:pt x="288827" y="1024247"/>
                  </a:lnTo>
                  <a:lnTo>
                    <a:pt x="233672" y="990537"/>
                  </a:lnTo>
                  <a:lnTo>
                    <a:pt x="183059" y="950689"/>
                  </a:lnTo>
                  <a:lnTo>
                    <a:pt x="137554" y="905269"/>
                  </a:lnTo>
                  <a:lnTo>
                    <a:pt x="97631" y="854751"/>
                  </a:lnTo>
                  <a:lnTo>
                    <a:pt x="63857" y="799700"/>
                  </a:lnTo>
                  <a:lnTo>
                    <a:pt x="36706" y="740589"/>
                  </a:lnTo>
                  <a:lnTo>
                    <a:pt x="16650" y="677890"/>
                  </a:lnTo>
                  <a:lnTo>
                    <a:pt x="4257" y="612168"/>
                  </a:lnTo>
                  <a:lnTo>
                    <a:pt x="0" y="543898"/>
                  </a:lnTo>
                  <a:lnTo>
                    <a:pt x="4257" y="475627"/>
                  </a:lnTo>
                  <a:lnTo>
                    <a:pt x="16555" y="410095"/>
                  </a:lnTo>
                  <a:lnTo>
                    <a:pt x="36611" y="347405"/>
                  </a:lnTo>
                  <a:lnTo>
                    <a:pt x="63763" y="288285"/>
                  </a:lnTo>
                  <a:lnTo>
                    <a:pt x="97537" y="233234"/>
                  </a:lnTo>
                  <a:lnTo>
                    <a:pt x="137460" y="182715"/>
                  </a:lnTo>
                  <a:lnTo>
                    <a:pt x="182964" y="137296"/>
                  </a:lnTo>
                  <a:lnTo>
                    <a:pt x="233578" y="97448"/>
                  </a:lnTo>
                  <a:lnTo>
                    <a:pt x="288732" y="63738"/>
                  </a:lnTo>
                  <a:lnTo>
                    <a:pt x="347955" y="36637"/>
                  </a:lnTo>
                  <a:lnTo>
                    <a:pt x="410772" y="16619"/>
                  </a:lnTo>
                  <a:lnTo>
                    <a:pt x="476522" y="4249"/>
                  </a:lnTo>
                  <a:lnTo>
                    <a:pt x="544921" y="0"/>
                  </a:lnTo>
                  <a:lnTo>
                    <a:pt x="613320" y="4249"/>
                  </a:lnTo>
                  <a:lnTo>
                    <a:pt x="679354" y="16430"/>
                  </a:lnTo>
                  <a:lnTo>
                    <a:pt x="742171" y="36448"/>
                  </a:lnTo>
                  <a:lnTo>
                    <a:pt x="801394" y="63558"/>
                  </a:lnTo>
                  <a:lnTo>
                    <a:pt x="856548" y="97259"/>
                  </a:lnTo>
                  <a:lnTo>
                    <a:pt x="907161" y="137107"/>
                  </a:lnTo>
                  <a:lnTo>
                    <a:pt x="952666" y="182527"/>
                  </a:lnTo>
                  <a:lnTo>
                    <a:pt x="992589" y="233045"/>
                  </a:lnTo>
                  <a:lnTo>
                    <a:pt x="1026363" y="288096"/>
                  </a:lnTo>
                  <a:lnTo>
                    <a:pt x="1053514" y="347207"/>
                  </a:lnTo>
                  <a:lnTo>
                    <a:pt x="1073570" y="409906"/>
                  </a:lnTo>
                  <a:lnTo>
                    <a:pt x="1085964" y="475627"/>
                  </a:lnTo>
                  <a:lnTo>
                    <a:pt x="1087808" y="505258"/>
                  </a:lnTo>
                  <a:lnTo>
                    <a:pt x="1087808" y="582537"/>
                  </a:lnTo>
                  <a:lnTo>
                    <a:pt x="1073570" y="677890"/>
                  </a:lnTo>
                  <a:lnTo>
                    <a:pt x="1053514" y="740589"/>
                  </a:lnTo>
                  <a:lnTo>
                    <a:pt x="1026363" y="799700"/>
                  </a:lnTo>
                  <a:lnTo>
                    <a:pt x="992589" y="854751"/>
                  </a:lnTo>
                  <a:lnTo>
                    <a:pt x="952666" y="905269"/>
                  </a:lnTo>
                  <a:lnTo>
                    <a:pt x="907161" y="950689"/>
                  </a:lnTo>
                  <a:lnTo>
                    <a:pt x="856548" y="990537"/>
                  </a:lnTo>
                  <a:lnTo>
                    <a:pt x="801394" y="1024247"/>
                  </a:lnTo>
                  <a:lnTo>
                    <a:pt x="742171" y="1051347"/>
                  </a:lnTo>
                  <a:lnTo>
                    <a:pt x="679354" y="1071366"/>
                  </a:lnTo>
                  <a:lnTo>
                    <a:pt x="613509" y="1083736"/>
                  </a:lnTo>
                  <a:lnTo>
                    <a:pt x="547579" y="1087834"/>
                  </a:lnTo>
                  <a:close/>
                </a:path>
              </a:pathLst>
            </a:custGeom>
            <a:solidFill>
              <a:srgbClr val="BE00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397607" y="6158750"/>
              <a:ext cx="109923" cy="9596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8061262" y="5806960"/>
              <a:ext cx="316865" cy="386715"/>
            </a:xfrm>
            <a:custGeom>
              <a:avLst/>
              <a:gdLst/>
              <a:ahLst/>
              <a:cxnLst/>
              <a:rect l="l" t="t" r="r" b="b"/>
              <a:pathLst>
                <a:path w="316865" h="386714">
                  <a:moveTo>
                    <a:pt x="182524" y="20332"/>
                  </a:moveTo>
                  <a:lnTo>
                    <a:pt x="166077" y="6350"/>
                  </a:lnTo>
                  <a:lnTo>
                    <a:pt x="141986" y="0"/>
                  </a:lnTo>
                  <a:lnTo>
                    <a:pt x="40538" y="0"/>
                  </a:lnTo>
                  <a:lnTo>
                    <a:pt x="24726" y="3175"/>
                  </a:lnTo>
                  <a:lnTo>
                    <a:pt x="11811" y="11938"/>
                  </a:lnTo>
                  <a:lnTo>
                    <a:pt x="3162" y="24904"/>
                  </a:lnTo>
                  <a:lnTo>
                    <a:pt x="0" y="40665"/>
                  </a:lnTo>
                  <a:lnTo>
                    <a:pt x="0" y="325589"/>
                  </a:lnTo>
                  <a:lnTo>
                    <a:pt x="3162" y="341452"/>
                  </a:lnTo>
                  <a:lnTo>
                    <a:pt x="11899" y="354406"/>
                  </a:lnTo>
                  <a:lnTo>
                    <a:pt x="24828" y="363181"/>
                  </a:lnTo>
                  <a:lnTo>
                    <a:pt x="40627" y="366344"/>
                  </a:lnTo>
                  <a:lnTo>
                    <a:pt x="136410" y="366344"/>
                  </a:lnTo>
                  <a:lnTo>
                    <a:pt x="129349" y="360095"/>
                  </a:lnTo>
                  <a:lnTo>
                    <a:pt x="122834" y="353377"/>
                  </a:lnTo>
                  <a:lnTo>
                    <a:pt x="116979" y="346011"/>
                  </a:lnTo>
                  <a:lnTo>
                    <a:pt x="29375" y="346011"/>
                  </a:lnTo>
                  <a:lnTo>
                    <a:pt x="20269" y="336867"/>
                  </a:lnTo>
                  <a:lnTo>
                    <a:pt x="20269" y="122085"/>
                  </a:lnTo>
                  <a:lnTo>
                    <a:pt x="136321" y="122085"/>
                  </a:lnTo>
                  <a:lnTo>
                    <a:pt x="145059" y="114338"/>
                  </a:lnTo>
                  <a:lnTo>
                    <a:pt x="154546" y="107442"/>
                  </a:lnTo>
                  <a:lnTo>
                    <a:pt x="164871" y="101752"/>
                  </a:lnTo>
                  <a:lnTo>
                    <a:pt x="20269" y="101752"/>
                  </a:lnTo>
                  <a:lnTo>
                    <a:pt x="20269" y="29476"/>
                  </a:lnTo>
                  <a:lnTo>
                    <a:pt x="29375" y="20332"/>
                  </a:lnTo>
                  <a:lnTo>
                    <a:pt x="182524" y="20332"/>
                  </a:lnTo>
                  <a:close/>
                </a:path>
                <a:path w="316865" h="386714">
                  <a:moveTo>
                    <a:pt x="316445" y="366166"/>
                  </a:moveTo>
                  <a:lnTo>
                    <a:pt x="243446" y="366166"/>
                  </a:lnTo>
                  <a:lnTo>
                    <a:pt x="196113" y="356552"/>
                  </a:lnTo>
                  <a:lnTo>
                    <a:pt x="157429" y="330352"/>
                  </a:lnTo>
                  <a:lnTo>
                    <a:pt x="131292" y="291553"/>
                  </a:lnTo>
                  <a:lnTo>
                    <a:pt x="121716" y="243979"/>
                  </a:lnTo>
                  <a:lnTo>
                    <a:pt x="131292" y="196507"/>
                  </a:lnTo>
                  <a:lnTo>
                    <a:pt x="157429" y="157708"/>
                  </a:lnTo>
                  <a:lnTo>
                    <a:pt x="196113" y="131508"/>
                  </a:lnTo>
                  <a:lnTo>
                    <a:pt x="243446" y="121894"/>
                  </a:lnTo>
                  <a:lnTo>
                    <a:pt x="312267" y="121894"/>
                  </a:lnTo>
                  <a:lnTo>
                    <a:pt x="298767" y="112763"/>
                  </a:lnTo>
                  <a:lnTo>
                    <a:pt x="243446" y="101574"/>
                  </a:lnTo>
                  <a:lnTo>
                    <a:pt x="243446" y="101752"/>
                  </a:lnTo>
                  <a:lnTo>
                    <a:pt x="188201" y="112953"/>
                  </a:lnTo>
                  <a:lnTo>
                    <a:pt x="143103" y="143446"/>
                  </a:lnTo>
                  <a:lnTo>
                    <a:pt x="112699" y="188683"/>
                  </a:lnTo>
                  <a:lnTo>
                    <a:pt x="101536" y="244081"/>
                  </a:lnTo>
                  <a:lnTo>
                    <a:pt x="112699" y="299567"/>
                  </a:lnTo>
                  <a:lnTo>
                    <a:pt x="143103" y="344805"/>
                  </a:lnTo>
                  <a:lnTo>
                    <a:pt x="188201" y="375297"/>
                  </a:lnTo>
                  <a:lnTo>
                    <a:pt x="243446" y="386499"/>
                  </a:lnTo>
                  <a:lnTo>
                    <a:pt x="269481" y="384073"/>
                  </a:lnTo>
                  <a:lnTo>
                    <a:pt x="293941" y="377164"/>
                  </a:lnTo>
                  <a:lnTo>
                    <a:pt x="316445" y="3661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304709" y="5929038"/>
              <a:ext cx="142181" cy="244261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203262" y="5827287"/>
              <a:ext cx="304800" cy="346075"/>
            </a:xfrm>
            <a:custGeom>
              <a:avLst/>
              <a:gdLst/>
              <a:ahLst/>
              <a:cxnLst/>
              <a:rect l="l" t="t" r="r" b="b"/>
              <a:pathLst>
                <a:path w="304800" h="346075">
                  <a:moveTo>
                    <a:pt x="265857" y="345827"/>
                  </a:moveTo>
                  <a:lnTo>
                    <a:pt x="245772" y="325682"/>
                  </a:lnTo>
                  <a:lnTo>
                    <a:pt x="274970" y="325682"/>
                  </a:lnTo>
                  <a:lnTo>
                    <a:pt x="284074" y="316542"/>
                  </a:lnTo>
                  <a:lnTo>
                    <a:pt x="284074" y="101752"/>
                  </a:lnTo>
                  <a:lnTo>
                    <a:pt x="208566" y="101752"/>
                  </a:lnTo>
                  <a:lnTo>
                    <a:pt x="199835" y="94011"/>
                  </a:lnTo>
                  <a:lnTo>
                    <a:pt x="190247" y="87109"/>
                  </a:lnTo>
                  <a:lnTo>
                    <a:pt x="180028" y="81420"/>
                  </a:lnTo>
                  <a:lnTo>
                    <a:pt x="284074" y="81420"/>
                  </a:lnTo>
                  <a:lnTo>
                    <a:pt x="284074" y="49812"/>
                  </a:lnTo>
                  <a:lnTo>
                    <a:pt x="274970" y="40756"/>
                  </a:lnTo>
                  <a:lnTo>
                    <a:pt x="81180" y="40756"/>
                  </a:lnTo>
                  <a:lnTo>
                    <a:pt x="51414" y="34321"/>
                  </a:lnTo>
                  <a:lnTo>
                    <a:pt x="33002" y="20331"/>
                  </a:lnTo>
                  <a:lnTo>
                    <a:pt x="18411" y="6342"/>
                  </a:lnTo>
                  <a:lnTo>
                    <a:pt x="0" y="0"/>
                  </a:lnTo>
                  <a:lnTo>
                    <a:pt x="40636" y="93"/>
                  </a:lnTo>
                  <a:lnTo>
                    <a:pt x="57086" y="14083"/>
                  </a:lnTo>
                  <a:lnTo>
                    <a:pt x="81180" y="20434"/>
                  </a:lnTo>
                  <a:lnTo>
                    <a:pt x="263626" y="20434"/>
                  </a:lnTo>
                  <a:lnTo>
                    <a:pt x="279434" y="23596"/>
                  </a:lnTo>
                  <a:lnTo>
                    <a:pt x="292350" y="32269"/>
                  </a:lnTo>
                  <a:lnTo>
                    <a:pt x="301101" y="45233"/>
                  </a:lnTo>
                  <a:lnTo>
                    <a:pt x="304262" y="61088"/>
                  </a:lnTo>
                  <a:lnTo>
                    <a:pt x="304262" y="305256"/>
                  </a:lnTo>
                  <a:lnTo>
                    <a:pt x="301287" y="320645"/>
                  </a:lnTo>
                  <a:lnTo>
                    <a:pt x="293094" y="333329"/>
                  </a:lnTo>
                  <a:lnTo>
                    <a:pt x="280922" y="342096"/>
                  </a:lnTo>
                  <a:lnTo>
                    <a:pt x="265857" y="3458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774961" y="8103532"/>
              <a:ext cx="1088390" cy="1088390"/>
            </a:xfrm>
            <a:custGeom>
              <a:avLst/>
              <a:gdLst/>
              <a:ahLst/>
              <a:cxnLst/>
              <a:rect l="l" t="t" r="r" b="b"/>
              <a:pathLst>
                <a:path w="1088390" h="1088390">
                  <a:moveTo>
                    <a:pt x="547570" y="1087834"/>
                  </a:moveTo>
                  <a:lnTo>
                    <a:pt x="542641" y="1087834"/>
                  </a:lnTo>
                  <a:lnTo>
                    <a:pt x="476711" y="1083736"/>
                  </a:lnTo>
                  <a:lnTo>
                    <a:pt x="410866" y="1071366"/>
                  </a:lnTo>
                  <a:lnTo>
                    <a:pt x="348049" y="1051347"/>
                  </a:lnTo>
                  <a:lnTo>
                    <a:pt x="288817" y="1024247"/>
                  </a:lnTo>
                  <a:lnTo>
                    <a:pt x="233672" y="990537"/>
                  </a:lnTo>
                  <a:lnTo>
                    <a:pt x="183050" y="950689"/>
                  </a:lnTo>
                  <a:lnTo>
                    <a:pt x="137554" y="905269"/>
                  </a:lnTo>
                  <a:lnTo>
                    <a:pt x="97631" y="854751"/>
                  </a:lnTo>
                  <a:lnTo>
                    <a:pt x="63857" y="799700"/>
                  </a:lnTo>
                  <a:lnTo>
                    <a:pt x="36697" y="740589"/>
                  </a:lnTo>
                  <a:lnTo>
                    <a:pt x="16650" y="677890"/>
                  </a:lnTo>
                  <a:lnTo>
                    <a:pt x="4257" y="612168"/>
                  </a:lnTo>
                  <a:lnTo>
                    <a:pt x="0" y="543898"/>
                  </a:lnTo>
                  <a:lnTo>
                    <a:pt x="4257" y="475627"/>
                  </a:lnTo>
                  <a:lnTo>
                    <a:pt x="16546" y="410095"/>
                  </a:lnTo>
                  <a:lnTo>
                    <a:pt x="36602" y="347396"/>
                  </a:lnTo>
                  <a:lnTo>
                    <a:pt x="63763" y="288285"/>
                  </a:lnTo>
                  <a:lnTo>
                    <a:pt x="97537" y="233234"/>
                  </a:lnTo>
                  <a:lnTo>
                    <a:pt x="137460" y="182715"/>
                  </a:lnTo>
                  <a:lnTo>
                    <a:pt x="182964" y="137296"/>
                  </a:lnTo>
                  <a:lnTo>
                    <a:pt x="233568" y="97448"/>
                  </a:lnTo>
                  <a:lnTo>
                    <a:pt x="288723" y="63738"/>
                  </a:lnTo>
                  <a:lnTo>
                    <a:pt x="347955" y="36637"/>
                  </a:lnTo>
                  <a:lnTo>
                    <a:pt x="410762" y="16619"/>
                  </a:lnTo>
                  <a:lnTo>
                    <a:pt x="476617" y="4249"/>
                  </a:lnTo>
                  <a:lnTo>
                    <a:pt x="544911" y="0"/>
                  </a:lnTo>
                  <a:lnTo>
                    <a:pt x="613310" y="4249"/>
                  </a:lnTo>
                  <a:lnTo>
                    <a:pt x="679354" y="16430"/>
                  </a:lnTo>
                  <a:lnTo>
                    <a:pt x="742171" y="36448"/>
                  </a:lnTo>
                  <a:lnTo>
                    <a:pt x="801384" y="63549"/>
                  </a:lnTo>
                  <a:lnTo>
                    <a:pt x="856538" y="97259"/>
                  </a:lnTo>
                  <a:lnTo>
                    <a:pt x="907161" y="137107"/>
                  </a:lnTo>
                  <a:lnTo>
                    <a:pt x="952666" y="182527"/>
                  </a:lnTo>
                  <a:lnTo>
                    <a:pt x="992589" y="233045"/>
                  </a:lnTo>
                  <a:lnTo>
                    <a:pt x="1026353" y="288096"/>
                  </a:lnTo>
                  <a:lnTo>
                    <a:pt x="1053505" y="347207"/>
                  </a:lnTo>
                  <a:lnTo>
                    <a:pt x="1073570" y="409906"/>
                  </a:lnTo>
                  <a:lnTo>
                    <a:pt x="1085964" y="475627"/>
                  </a:lnTo>
                  <a:lnTo>
                    <a:pt x="1087808" y="505315"/>
                  </a:lnTo>
                  <a:lnTo>
                    <a:pt x="1087808" y="582481"/>
                  </a:lnTo>
                  <a:lnTo>
                    <a:pt x="1073570" y="677890"/>
                  </a:lnTo>
                  <a:lnTo>
                    <a:pt x="1053505" y="740589"/>
                  </a:lnTo>
                  <a:lnTo>
                    <a:pt x="1026353" y="799700"/>
                  </a:lnTo>
                  <a:lnTo>
                    <a:pt x="992589" y="854751"/>
                  </a:lnTo>
                  <a:lnTo>
                    <a:pt x="952666" y="905269"/>
                  </a:lnTo>
                  <a:lnTo>
                    <a:pt x="907161" y="950689"/>
                  </a:lnTo>
                  <a:lnTo>
                    <a:pt x="856538" y="990537"/>
                  </a:lnTo>
                  <a:lnTo>
                    <a:pt x="801384" y="1024247"/>
                  </a:lnTo>
                  <a:lnTo>
                    <a:pt x="742171" y="1051347"/>
                  </a:lnTo>
                  <a:lnTo>
                    <a:pt x="679354" y="1071366"/>
                  </a:lnTo>
                  <a:lnTo>
                    <a:pt x="613509" y="1083736"/>
                  </a:lnTo>
                  <a:lnTo>
                    <a:pt x="547570" y="1087834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111768" y="8441512"/>
              <a:ext cx="445770" cy="427355"/>
            </a:xfrm>
            <a:custGeom>
              <a:avLst/>
              <a:gdLst/>
              <a:ahLst/>
              <a:cxnLst/>
              <a:rect l="l" t="t" r="r" b="b"/>
              <a:pathLst>
                <a:path w="445770" h="427354">
                  <a:moveTo>
                    <a:pt x="445401" y="111823"/>
                  </a:moveTo>
                  <a:lnTo>
                    <a:pt x="435089" y="60426"/>
                  </a:lnTo>
                  <a:lnTo>
                    <a:pt x="406831" y="18364"/>
                  </a:lnTo>
                  <a:lnTo>
                    <a:pt x="379577" y="0"/>
                  </a:lnTo>
                  <a:lnTo>
                    <a:pt x="313563" y="0"/>
                  </a:lnTo>
                  <a:lnTo>
                    <a:pt x="356984" y="8763"/>
                  </a:lnTo>
                  <a:lnTo>
                    <a:pt x="392417" y="32829"/>
                  </a:lnTo>
                  <a:lnTo>
                    <a:pt x="416306" y="68364"/>
                  </a:lnTo>
                  <a:lnTo>
                    <a:pt x="425056" y="111912"/>
                  </a:lnTo>
                  <a:lnTo>
                    <a:pt x="425056" y="118999"/>
                  </a:lnTo>
                  <a:lnTo>
                    <a:pt x="402272" y="193611"/>
                  </a:lnTo>
                  <a:lnTo>
                    <a:pt x="358838" y="264033"/>
                  </a:lnTo>
                  <a:lnTo>
                    <a:pt x="306120" y="328104"/>
                  </a:lnTo>
                  <a:lnTo>
                    <a:pt x="256463" y="377812"/>
                  </a:lnTo>
                  <a:lnTo>
                    <a:pt x="222237" y="405320"/>
                  </a:lnTo>
                  <a:lnTo>
                    <a:pt x="187921" y="377812"/>
                  </a:lnTo>
                  <a:lnTo>
                    <a:pt x="138264" y="328104"/>
                  </a:lnTo>
                  <a:lnTo>
                    <a:pt x="85534" y="264033"/>
                  </a:lnTo>
                  <a:lnTo>
                    <a:pt x="42113" y="193611"/>
                  </a:lnTo>
                  <a:lnTo>
                    <a:pt x="20916" y="127114"/>
                  </a:lnTo>
                  <a:lnTo>
                    <a:pt x="0" y="127114"/>
                  </a:lnTo>
                  <a:lnTo>
                    <a:pt x="26682" y="208534"/>
                  </a:lnTo>
                  <a:lnTo>
                    <a:pt x="78752" y="289306"/>
                  </a:lnTo>
                  <a:lnTo>
                    <a:pt x="139661" y="359346"/>
                  </a:lnTo>
                  <a:lnTo>
                    <a:pt x="192951" y="408686"/>
                  </a:lnTo>
                  <a:lnTo>
                    <a:pt x="222237" y="427329"/>
                  </a:lnTo>
                  <a:lnTo>
                    <a:pt x="251536" y="408686"/>
                  </a:lnTo>
                  <a:lnTo>
                    <a:pt x="255155" y="405320"/>
                  </a:lnTo>
                  <a:lnTo>
                    <a:pt x="304812" y="359257"/>
                  </a:lnTo>
                  <a:lnTo>
                    <a:pt x="365721" y="289204"/>
                  </a:lnTo>
                  <a:lnTo>
                    <a:pt x="417791" y="208445"/>
                  </a:lnTo>
                  <a:lnTo>
                    <a:pt x="444474" y="127025"/>
                  </a:lnTo>
                  <a:lnTo>
                    <a:pt x="445401" y="120319"/>
                  </a:lnTo>
                  <a:lnTo>
                    <a:pt x="445401" y="1118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110836" y="8421169"/>
              <a:ext cx="380424" cy="15090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5087265" y="5501820"/>
              <a:ext cx="1088390" cy="1088390"/>
            </a:xfrm>
            <a:custGeom>
              <a:avLst/>
              <a:gdLst/>
              <a:ahLst/>
              <a:cxnLst/>
              <a:rect l="l" t="t" r="r" b="b"/>
              <a:pathLst>
                <a:path w="1088390" h="1088390">
                  <a:moveTo>
                    <a:pt x="547437" y="1087834"/>
                  </a:moveTo>
                  <a:lnTo>
                    <a:pt x="542783" y="1087834"/>
                  </a:lnTo>
                  <a:lnTo>
                    <a:pt x="476711" y="1083726"/>
                  </a:lnTo>
                  <a:lnTo>
                    <a:pt x="410866" y="1071366"/>
                  </a:lnTo>
                  <a:lnTo>
                    <a:pt x="348049" y="1051338"/>
                  </a:lnTo>
                  <a:lnTo>
                    <a:pt x="288827" y="1024238"/>
                  </a:lnTo>
                  <a:lnTo>
                    <a:pt x="233682" y="990537"/>
                  </a:lnTo>
                  <a:lnTo>
                    <a:pt x="183059" y="950689"/>
                  </a:lnTo>
                  <a:lnTo>
                    <a:pt x="137564" y="905260"/>
                  </a:lnTo>
                  <a:lnTo>
                    <a:pt x="97631" y="854751"/>
                  </a:lnTo>
                  <a:lnTo>
                    <a:pt x="63857" y="799700"/>
                  </a:lnTo>
                  <a:lnTo>
                    <a:pt x="36706" y="740589"/>
                  </a:lnTo>
                  <a:lnTo>
                    <a:pt x="16650" y="677890"/>
                  </a:lnTo>
                  <a:lnTo>
                    <a:pt x="4257" y="612168"/>
                  </a:lnTo>
                  <a:lnTo>
                    <a:pt x="0" y="543898"/>
                  </a:lnTo>
                  <a:lnTo>
                    <a:pt x="4257" y="475627"/>
                  </a:lnTo>
                  <a:lnTo>
                    <a:pt x="16565" y="410095"/>
                  </a:lnTo>
                  <a:lnTo>
                    <a:pt x="36611" y="347396"/>
                  </a:lnTo>
                  <a:lnTo>
                    <a:pt x="63763" y="288275"/>
                  </a:lnTo>
                  <a:lnTo>
                    <a:pt x="97537" y="233234"/>
                  </a:lnTo>
                  <a:lnTo>
                    <a:pt x="137460" y="182715"/>
                  </a:lnTo>
                  <a:lnTo>
                    <a:pt x="182964" y="137296"/>
                  </a:lnTo>
                  <a:lnTo>
                    <a:pt x="233578" y="97448"/>
                  </a:lnTo>
                  <a:lnTo>
                    <a:pt x="288732" y="63738"/>
                  </a:lnTo>
                  <a:lnTo>
                    <a:pt x="347955" y="36628"/>
                  </a:lnTo>
                  <a:lnTo>
                    <a:pt x="410781" y="16619"/>
                  </a:lnTo>
                  <a:lnTo>
                    <a:pt x="476522" y="4249"/>
                  </a:lnTo>
                  <a:lnTo>
                    <a:pt x="544921" y="0"/>
                  </a:lnTo>
                  <a:lnTo>
                    <a:pt x="613320" y="4249"/>
                  </a:lnTo>
                  <a:lnTo>
                    <a:pt x="679354" y="16430"/>
                  </a:lnTo>
                  <a:lnTo>
                    <a:pt x="742171" y="36448"/>
                  </a:lnTo>
                  <a:lnTo>
                    <a:pt x="801394" y="63549"/>
                  </a:lnTo>
                  <a:lnTo>
                    <a:pt x="856548" y="97259"/>
                  </a:lnTo>
                  <a:lnTo>
                    <a:pt x="907171" y="137107"/>
                  </a:lnTo>
                  <a:lnTo>
                    <a:pt x="952666" y="182527"/>
                  </a:lnTo>
                  <a:lnTo>
                    <a:pt x="992589" y="233035"/>
                  </a:lnTo>
                  <a:lnTo>
                    <a:pt x="1026372" y="288096"/>
                  </a:lnTo>
                  <a:lnTo>
                    <a:pt x="1053514" y="347207"/>
                  </a:lnTo>
                  <a:lnTo>
                    <a:pt x="1073570" y="409906"/>
                  </a:lnTo>
                  <a:lnTo>
                    <a:pt x="1085973" y="475627"/>
                  </a:lnTo>
                  <a:lnTo>
                    <a:pt x="1087818" y="505249"/>
                  </a:lnTo>
                  <a:lnTo>
                    <a:pt x="1087818" y="582537"/>
                  </a:lnTo>
                  <a:lnTo>
                    <a:pt x="1073570" y="677890"/>
                  </a:lnTo>
                  <a:lnTo>
                    <a:pt x="1053514" y="740589"/>
                  </a:lnTo>
                  <a:lnTo>
                    <a:pt x="1026372" y="799700"/>
                  </a:lnTo>
                  <a:lnTo>
                    <a:pt x="992589" y="854751"/>
                  </a:lnTo>
                  <a:lnTo>
                    <a:pt x="952666" y="905260"/>
                  </a:lnTo>
                  <a:lnTo>
                    <a:pt x="907171" y="950689"/>
                  </a:lnTo>
                  <a:lnTo>
                    <a:pt x="856548" y="990537"/>
                  </a:lnTo>
                  <a:lnTo>
                    <a:pt x="801394" y="1024238"/>
                  </a:lnTo>
                  <a:lnTo>
                    <a:pt x="742171" y="1051338"/>
                  </a:lnTo>
                  <a:lnTo>
                    <a:pt x="679354" y="1071366"/>
                  </a:lnTo>
                  <a:lnTo>
                    <a:pt x="613509" y="1083726"/>
                  </a:lnTo>
                  <a:lnTo>
                    <a:pt x="547437" y="1087834"/>
                  </a:lnTo>
                  <a:close/>
                </a:path>
              </a:pathLst>
            </a:custGeom>
            <a:solidFill>
              <a:srgbClr val="BE00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5407133" y="5789764"/>
              <a:ext cx="446405" cy="447675"/>
            </a:xfrm>
            <a:custGeom>
              <a:avLst/>
              <a:gdLst/>
              <a:ahLst/>
              <a:cxnLst/>
              <a:rect l="l" t="t" r="r" b="b"/>
              <a:pathLst>
                <a:path w="446405" h="447675">
                  <a:moveTo>
                    <a:pt x="446366" y="142405"/>
                  </a:moveTo>
                  <a:lnTo>
                    <a:pt x="446354" y="128422"/>
                  </a:lnTo>
                  <a:lnTo>
                    <a:pt x="444220" y="125260"/>
                  </a:lnTo>
                  <a:lnTo>
                    <a:pt x="441147" y="123482"/>
                  </a:lnTo>
                  <a:lnTo>
                    <a:pt x="438924" y="121996"/>
                  </a:lnTo>
                  <a:lnTo>
                    <a:pt x="438746" y="121996"/>
                  </a:lnTo>
                  <a:lnTo>
                    <a:pt x="426085" y="114744"/>
                  </a:lnTo>
                  <a:lnTo>
                    <a:pt x="426085" y="142405"/>
                  </a:lnTo>
                  <a:lnTo>
                    <a:pt x="426085" y="162750"/>
                  </a:lnTo>
                  <a:lnTo>
                    <a:pt x="385546" y="162750"/>
                  </a:lnTo>
                  <a:lnTo>
                    <a:pt x="385546" y="183083"/>
                  </a:lnTo>
                  <a:lnTo>
                    <a:pt x="385546" y="366242"/>
                  </a:lnTo>
                  <a:lnTo>
                    <a:pt x="344906" y="366242"/>
                  </a:lnTo>
                  <a:lnTo>
                    <a:pt x="344906" y="183083"/>
                  </a:lnTo>
                  <a:lnTo>
                    <a:pt x="385546" y="183083"/>
                  </a:lnTo>
                  <a:lnTo>
                    <a:pt x="385546" y="162750"/>
                  </a:lnTo>
                  <a:lnTo>
                    <a:pt x="324624" y="162750"/>
                  </a:lnTo>
                  <a:lnTo>
                    <a:pt x="324624" y="183083"/>
                  </a:lnTo>
                  <a:lnTo>
                    <a:pt x="324624" y="366242"/>
                  </a:lnTo>
                  <a:lnTo>
                    <a:pt x="283997" y="366242"/>
                  </a:lnTo>
                  <a:lnTo>
                    <a:pt x="283997" y="183083"/>
                  </a:lnTo>
                  <a:lnTo>
                    <a:pt x="324624" y="183083"/>
                  </a:lnTo>
                  <a:lnTo>
                    <a:pt x="324624" y="162750"/>
                  </a:lnTo>
                  <a:lnTo>
                    <a:pt x="263728" y="162750"/>
                  </a:lnTo>
                  <a:lnTo>
                    <a:pt x="263728" y="183083"/>
                  </a:lnTo>
                  <a:lnTo>
                    <a:pt x="263728" y="366242"/>
                  </a:lnTo>
                  <a:lnTo>
                    <a:pt x="182638" y="366242"/>
                  </a:lnTo>
                  <a:lnTo>
                    <a:pt x="182638" y="183083"/>
                  </a:lnTo>
                  <a:lnTo>
                    <a:pt x="263728" y="183083"/>
                  </a:lnTo>
                  <a:lnTo>
                    <a:pt x="263728" y="162750"/>
                  </a:lnTo>
                  <a:lnTo>
                    <a:pt x="162356" y="162750"/>
                  </a:lnTo>
                  <a:lnTo>
                    <a:pt x="162356" y="183083"/>
                  </a:lnTo>
                  <a:lnTo>
                    <a:pt x="162356" y="366242"/>
                  </a:lnTo>
                  <a:lnTo>
                    <a:pt x="121729" y="366242"/>
                  </a:lnTo>
                  <a:lnTo>
                    <a:pt x="121729" y="183083"/>
                  </a:lnTo>
                  <a:lnTo>
                    <a:pt x="162356" y="183083"/>
                  </a:lnTo>
                  <a:lnTo>
                    <a:pt x="162356" y="162750"/>
                  </a:lnTo>
                  <a:lnTo>
                    <a:pt x="101460" y="162750"/>
                  </a:lnTo>
                  <a:lnTo>
                    <a:pt x="101460" y="183083"/>
                  </a:lnTo>
                  <a:lnTo>
                    <a:pt x="101460" y="366242"/>
                  </a:lnTo>
                  <a:lnTo>
                    <a:pt x="60921" y="366242"/>
                  </a:lnTo>
                  <a:lnTo>
                    <a:pt x="60921" y="183083"/>
                  </a:lnTo>
                  <a:lnTo>
                    <a:pt x="101460" y="183083"/>
                  </a:lnTo>
                  <a:lnTo>
                    <a:pt x="101460" y="162750"/>
                  </a:lnTo>
                  <a:lnTo>
                    <a:pt x="20281" y="162750"/>
                  </a:lnTo>
                  <a:lnTo>
                    <a:pt x="20281" y="142405"/>
                  </a:lnTo>
                  <a:lnTo>
                    <a:pt x="426085" y="142405"/>
                  </a:lnTo>
                  <a:lnTo>
                    <a:pt x="426085" y="114744"/>
                  </a:lnTo>
                  <a:lnTo>
                    <a:pt x="397840" y="98564"/>
                  </a:lnTo>
                  <a:lnTo>
                    <a:pt x="397840" y="121996"/>
                  </a:lnTo>
                  <a:lnTo>
                    <a:pt x="48361" y="121996"/>
                  </a:lnTo>
                  <a:lnTo>
                    <a:pt x="223177" y="21920"/>
                  </a:lnTo>
                  <a:lnTo>
                    <a:pt x="397840" y="121996"/>
                  </a:lnTo>
                  <a:lnTo>
                    <a:pt x="397840" y="98564"/>
                  </a:lnTo>
                  <a:lnTo>
                    <a:pt x="264096" y="21920"/>
                  </a:lnTo>
                  <a:lnTo>
                    <a:pt x="228473" y="1485"/>
                  </a:lnTo>
                  <a:lnTo>
                    <a:pt x="228206" y="1485"/>
                  </a:lnTo>
                  <a:lnTo>
                    <a:pt x="226618" y="647"/>
                  </a:lnTo>
                  <a:lnTo>
                    <a:pt x="225044" y="0"/>
                  </a:lnTo>
                  <a:lnTo>
                    <a:pt x="221322" y="0"/>
                  </a:lnTo>
                  <a:lnTo>
                    <a:pt x="219735" y="647"/>
                  </a:lnTo>
                  <a:lnTo>
                    <a:pt x="218249" y="1485"/>
                  </a:lnTo>
                  <a:lnTo>
                    <a:pt x="218160" y="1308"/>
                  </a:lnTo>
                  <a:lnTo>
                    <a:pt x="5118" y="123393"/>
                  </a:lnTo>
                  <a:lnTo>
                    <a:pt x="2146" y="125260"/>
                  </a:lnTo>
                  <a:lnTo>
                    <a:pt x="0" y="128422"/>
                  </a:lnTo>
                  <a:lnTo>
                    <a:pt x="0" y="178498"/>
                  </a:lnTo>
                  <a:lnTo>
                    <a:pt x="4559" y="183083"/>
                  </a:lnTo>
                  <a:lnTo>
                    <a:pt x="40551" y="183083"/>
                  </a:lnTo>
                  <a:lnTo>
                    <a:pt x="40551" y="366242"/>
                  </a:lnTo>
                  <a:lnTo>
                    <a:pt x="25946" y="366242"/>
                  </a:lnTo>
                  <a:lnTo>
                    <a:pt x="22237" y="369239"/>
                  </a:lnTo>
                  <a:lnTo>
                    <a:pt x="20929" y="373240"/>
                  </a:lnTo>
                  <a:lnTo>
                    <a:pt x="558" y="434238"/>
                  </a:lnTo>
                  <a:lnTo>
                    <a:pt x="101" y="436295"/>
                  </a:lnTo>
                  <a:lnTo>
                    <a:pt x="101" y="443001"/>
                  </a:lnTo>
                  <a:lnTo>
                    <a:pt x="4559" y="447675"/>
                  </a:lnTo>
                  <a:lnTo>
                    <a:pt x="441807" y="447675"/>
                  </a:lnTo>
                  <a:lnTo>
                    <a:pt x="446354" y="443103"/>
                  </a:lnTo>
                  <a:lnTo>
                    <a:pt x="446354" y="436384"/>
                  </a:lnTo>
                  <a:lnTo>
                    <a:pt x="443471" y="427342"/>
                  </a:lnTo>
                  <a:lnTo>
                    <a:pt x="24269" y="427342"/>
                  </a:lnTo>
                  <a:lnTo>
                    <a:pt x="37757" y="386676"/>
                  </a:lnTo>
                  <a:lnTo>
                    <a:pt x="408635" y="386676"/>
                  </a:lnTo>
                  <a:lnTo>
                    <a:pt x="422084" y="427253"/>
                  </a:lnTo>
                  <a:lnTo>
                    <a:pt x="443471" y="427253"/>
                  </a:lnTo>
                  <a:lnTo>
                    <a:pt x="429996" y="386575"/>
                  </a:lnTo>
                  <a:lnTo>
                    <a:pt x="425526" y="373240"/>
                  </a:lnTo>
                  <a:lnTo>
                    <a:pt x="424129" y="369239"/>
                  </a:lnTo>
                  <a:lnTo>
                    <a:pt x="420420" y="366242"/>
                  </a:lnTo>
                  <a:lnTo>
                    <a:pt x="405815" y="366242"/>
                  </a:lnTo>
                  <a:lnTo>
                    <a:pt x="405815" y="183083"/>
                  </a:lnTo>
                  <a:lnTo>
                    <a:pt x="441807" y="183083"/>
                  </a:lnTo>
                  <a:lnTo>
                    <a:pt x="446354" y="178498"/>
                  </a:lnTo>
                  <a:lnTo>
                    <a:pt x="446354" y="162750"/>
                  </a:lnTo>
                  <a:lnTo>
                    <a:pt x="446366" y="1424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3986991" y="8093945"/>
              <a:ext cx="1088390" cy="1088390"/>
            </a:xfrm>
            <a:custGeom>
              <a:avLst/>
              <a:gdLst/>
              <a:ahLst/>
              <a:cxnLst/>
              <a:rect l="l" t="t" r="r" b="b"/>
              <a:pathLst>
                <a:path w="1088390" h="1088390">
                  <a:moveTo>
                    <a:pt x="547447" y="1087843"/>
                  </a:moveTo>
                  <a:lnTo>
                    <a:pt x="542792" y="1087843"/>
                  </a:lnTo>
                  <a:lnTo>
                    <a:pt x="476711" y="1083736"/>
                  </a:lnTo>
                  <a:lnTo>
                    <a:pt x="410876" y="1071375"/>
                  </a:lnTo>
                  <a:lnTo>
                    <a:pt x="348049" y="1051347"/>
                  </a:lnTo>
                  <a:lnTo>
                    <a:pt x="288836" y="1024247"/>
                  </a:lnTo>
                  <a:lnTo>
                    <a:pt x="233682" y="990546"/>
                  </a:lnTo>
                  <a:lnTo>
                    <a:pt x="183059" y="950698"/>
                  </a:lnTo>
                  <a:lnTo>
                    <a:pt x="137564" y="905269"/>
                  </a:lnTo>
                  <a:lnTo>
                    <a:pt x="97631" y="854760"/>
                  </a:lnTo>
                  <a:lnTo>
                    <a:pt x="63857" y="799700"/>
                  </a:lnTo>
                  <a:lnTo>
                    <a:pt x="36715" y="740598"/>
                  </a:lnTo>
                  <a:lnTo>
                    <a:pt x="16659" y="677899"/>
                  </a:lnTo>
                  <a:lnTo>
                    <a:pt x="4257" y="612168"/>
                  </a:lnTo>
                  <a:lnTo>
                    <a:pt x="0" y="543898"/>
                  </a:lnTo>
                  <a:lnTo>
                    <a:pt x="4257" y="475637"/>
                  </a:lnTo>
                  <a:lnTo>
                    <a:pt x="16565" y="410105"/>
                  </a:lnTo>
                  <a:lnTo>
                    <a:pt x="36611" y="347405"/>
                  </a:lnTo>
                  <a:lnTo>
                    <a:pt x="63763" y="288285"/>
                  </a:lnTo>
                  <a:lnTo>
                    <a:pt x="97546" y="233243"/>
                  </a:lnTo>
                  <a:lnTo>
                    <a:pt x="137469" y="182715"/>
                  </a:lnTo>
                  <a:lnTo>
                    <a:pt x="182964" y="137306"/>
                  </a:lnTo>
                  <a:lnTo>
                    <a:pt x="233587" y="97457"/>
                  </a:lnTo>
                  <a:lnTo>
                    <a:pt x="288742" y="63738"/>
                  </a:lnTo>
                  <a:lnTo>
                    <a:pt x="347964" y="36637"/>
                  </a:lnTo>
                  <a:lnTo>
                    <a:pt x="410781" y="16628"/>
                  </a:lnTo>
                  <a:lnTo>
                    <a:pt x="476522" y="4249"/>
                  </a:lnTo>
                  <a:lnTo>
                    <a:pt x="544921" y="0"/>
                  </a:lnTo>
                  <a:lnTo>
                    <a:pt x="613329" y="4249"/>
                  </a:lnTo>
                  <a:lnTo>
                    <a:pt x="679354" y="16430"/>
                  </a:lnTo>
                  <a:lnTo>
                    <a:pt x="742171" y="36458"/>
                  </a:lnTo>
                  <a:lnTo>
                    <a:pt x="801403" y="63558"/>
                  </a:lnTo>
                  <a:lnTo>
                    <a:pt x="856548" y="97269"/>
                  </a:lnTo>
                  <a:lnTo>
                    <a:pt x="907171" y="137107"/>
                  </a:lnTo>
                  <a:lnTo>
                    <a:pt x="952666" y="182536"/>
                  </a:lnTo>
                  <a:lnTo>
                    <a:pt x="992589" y="233045"/>
                  </a:lnTo>
                  <a:lnTo>
                    <a:pt x="1026372" y="288096"/>
                  </a:lnTo>
                  <a:lnTo>
                    <a:pt x="1053524" y="347216"/>
                  </a:lnTo>
                  <a:lnTo>
                    <a:pt x="1073570" y="409906"/>
                  </a:lnTo>
                  <a:lnTo>
                    <a:pt x="1085973" y="475637"/>
                  </a:lnTo>
                  <a:lnTo>
                    <a:pt x="1087827" y="505400"/>
                  </a:lnTo>
                  <a:lnTo>
                    <a:pt x="1087827" y="582405"/>
                  </a:lnTo>
                  <a:lnTo>
                    <a:pt x="1073570" y="677899"/>
                  </a:lnTo>
                  <a:lnTo>
                    <a:pt x="1053524" y="740598"/>
                  </a:lnTo>
                  <a:lnTo>
                    <a:pt x="1026372" y="799700"/>
                  </a:lnTo>
                  <a:lnTo>
                    <a:pt x="992589" y="854760"/>
                  </a:lnTo>
                  <a:lnTo>
                    <a:pt x="952666" y="905269"/>
                  </a:lnTo>
                  <a:lnTo>
                    <a:pt x="907171" y="950698"/>
                  </a:lnTo>
                  <a:lnTo>
                    <a:pt x="856548" y="990546"/>
                  </a:lnTo>
                  <a:lnTo>
                    <a:pt x="801403" y="1024247"/>
                  </a:lnTo>
                  <a:lnTo>
                    <a:pt x="742171" y="1051347"/>
                  </a:lnTo>
                  <a:lnTo>
                    <a:pt x="679354" y="1071375"/>
                  </a:lnTo>
                  <a:lnTo>
                    <a:pt x="613519" y="1083736"/>
                  </a:lnTo>
                  <a:lnTo>
                    <a:pt x="547447" y="1087843"/>
                  </a:lnTo>
                  <a:close/>
                </a:path>
              </a:pathLst>
            </a:custGeom>
            <a:solidFill>
              <a:srgbClr val="F1B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4306868" y="8418080"/>
              <a:ext cx="446405" cy="443865"/>
            </a:xfrm>
            <a:custGeom>
              <a:avLst/>
              <a:gdLst/>
              <a:ahLst/>
              <a:cxnLst/>
              <a:rect l="l" t="t" r="r" b="b"/>
              <a:pathLst>
                <a:path w="446405" h="443865">
                  <a:moveTo>
                    <a:pt x="446265" y="125628"/>
                  </a:moveTo>
                  <a:lnTo>
                    <a:pt x="445325" y="123672"/>
                  </a:lnTo>
                  <a:lnTo>
                    <a:pt x="443560" y="121246"/>
                  </a:lnTo>
                  <a:lnTo>
                    <a:pt x="440118" y="117703"/>
                  </a:lnTo>
                  <a:lnTo>
                    <a:pt x="416775" y="117703"/>
                  </a:lnTo>
                  <a:lnTo>
                    <a:pt x="416775" y="138214"/>
                  </a:lnTo>
                  <a:lnTo>
                    <a:pt x="250977" y="375767"/>
                  </a:lnTo>
                  <a:lnTo>
                    <a:pt x="322021" y="138214"/>
                  </a:lnTo>
                  <a:lnTo>
                    <a:pt x="416775" y="138214"/>
                  </a:lnTo>
                  <a:lnTo>
                    <a:pt x="416775" y="117703"/>
                  </a:lnTo>
                  <a:lnTo>
                    <a:pt x="300812" y="117703"/>
                  </a:lnTo>
                  <a:lnTo>
                    <a:pt x="300812" y="138214"/>
                  </a:lnTo>
                  <a:lnTo>
                    <a:pt x="223177" y="397954"/>
                  </a:lnTo>
                  <a:lnTo>
                    <a:pt x="216573" y="375767"/>
                  </a:lnTo>
                  <a:lnTo>
                    <a:pt x="195376" y="304901"/>
                  </a:lnTo>
                  <a:lnTo>
                    <a:pt x="195376" y="375767"/>
                  </a:lnTo>
                  <a:lnTo>
                    <a:pt x="29565" y="138214"/>
                  </a:lnTo>
                  <a:lnTo>
                    <a:pt x="124333" y="138214"/>
                  </a:lnTo>
                  <a:lnTo>
                    <a:pt x="195376" y="375767"/>
                  </a:lnTo>
                  <a:lnTo>
                    <a:pt x="195376" y="304901"/>
                  </a:lnTo>
                  <a:lnTo>
                    <a:pt x="145529" y="138214"/>
                  </a:lnTo>
                  <a:lnTo>
                    <a:pt x="300812" y="138214"/>
                  </a:lnTo>
                  <a:lnTo>
                    <a:pt x="300812" y="117703"/>
                  </a:lnTo>
                  <a:lnTo>
                    <a:pt x="34505" y="117703"/>
                  </a:lnTo>
                  <a:lnTo>
                    <a:pt x="135940" y="16129"/>
                  </a:lnTo>
                  <a:lnTo>
                    <a:pt x="338861" y="16129"/>
                  </a:lnTo>
                  <a:lnTo>
                    <a:pt x="322681" y="0"/>
                  </a:lnTo>
                  <a:lnTo>
                    <a:pt x="123863" y="0"/>
                  </a:lnTo>
                  <a:lnTo>
                    <a:pt x="123672" y="0"/>
                  </a:lnTo>
                  <a:lnTo>
                    <a:pt x="2032" y="121894"/>
                  </a:lnTo>
                  <a:lnTo>
                    <a:pt x="927" y="123672"/>
                  </a:lnTo>
                  <a:lnTo>
                    <a:pt x="0" y="125628"/>
                  </a:lnTo>
                  <a:lnTo>
                    <a:pt x="0" y="130378"/>
                  </a:lnTo>
                  <a:lnTo>
                    <a:pt x="927" y="132524"/>
                  </a:lnTo>
                  <a:lnTo>
                    <a:pt x="2324" y="134302"/>
                  </a:lnTo>
                  <a:lnTo>
                    <a:pt x="215277" y="439737"/>
                  </a:lnTo>
                  <a:lnTo>
                    <a:pt x="215506" y="439737"/>
                  </a:lnTo>
                  <a:lnTo>
                    <a:pt x="217220" y="441883"/>
                  </a:lnTo>
                  <a:lnTo>
                    <a:pt x="219925" y="443471"/>
                  </a:lnTo>
                  <a:lnTo>
                    <a:pt x="226250" y="443471"/>
                  </a:lnTo>
                  <a:lnTo>
                    <a:pt x="228942" y="441883"/>
                  </a:lnTo>
                  <a:lnTo>
                    <a:pt x="230822" y="439661"/>
                  </a:lnTo>
                  <a:lnTo>
                    <a:pt x="231076" y="439648"/>
                  </a:lnTo>
                  <a:lnTo>
                    <a:pt x="260184" y="397954"/>
                  </a:lnTo>
                  <a:lnTo>
                    <a:pt x="275615" y="375767"/>
                  </a:lnTo>
                  <a:lnTo>
                    <a:pt x="441413" y="138214"/>
                  </a:lnTo>
                  <a:lnTo>
                    <a:pt x="445325" y="132524"/>
                  </a:lnTo>
                  <a:lnTo>
                    <a:pt x="446265" y="130378"/>
                  </a:lnTo>
                  <a:lnTo>
                    <a:pt x="446265" y="1256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4430735" y="8413875"/>
              <a:ext cx="316351" cy="122079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0350500" y="2841338"/>
            <a:ext cx="299910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Acompañamientos</a:t>
            </a:r>
            <a:endParaRPr sz="2700" b="1" dirty="0">
              <a:latin typeface="Saira" pitchFamily="2" charset="77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416647" y="4522577"/>
            <a:ext cx="139827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Orientar</a:t>
            </a:r>
            <a:endParaRPr sz="2700" b="1">
              <a:latin typeface="Saira" pitchFamily="2" charset="77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416647" y="7221543"/>
            <a:ext cx="15525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Capacitar</a:t>
            </a:r>
            <a:endParaRPr sz="2700" b="1">
              <a:latin typeface="Saira" pitchFamily="2" charset="77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4862378" y="4522577"/>
            <a:ext cx="182054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Desarrollar</a:t>
            </a:r>
            <a:endParaRPr sz="2700" b="1" dirty="0">
              <a:latin typeface="Saira" pitchFamily="2" charset="77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4862378" y="7218800"/>
            <a:ext cx="146558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Coaching</a:t>
            </a:r>
            <a:endParaRPr sz="2700" b="1">
              <a:latin typeface="Saira" pitchFamily="2" charset="77"/>
              <a:cs typeface="Arial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004029" y="255340"/>
            <a:ext cx="1628397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7200" spc="420" dirty="0">
                <a:solidFill>
                  <a:srgbClr val="0B0620"/>
                </a:solidFill>
                <a:latin typeface="Saira" pitchFamily="2" charset="77"/>
              </a:rPr>
              <a:t>NUESTRO</a:t>
            </a:r>
            <a:r>
              <a:rPr sz="7200" spc="-315" dirty="0">
                <a:latin typeface="Saira" pitchFamily="2" charset="77"/>
              </a:rPr>
              <a:t>COMPROMISO</a:t>
            </a:r>
            <a:r>
              <a:rPr sz="7200" spc="-75" dirty="0">
                <a:latin typeface="Saira" pitchFamily="2" charset="77"/>
              </a:rPr>
              <a:t> </a:t>
            </a:r>
            <a:r>
              <a:rPr sz="7200" spc="-520" dirty="0">
                <a:solidFill>
                  <a:srgbClr val="0B0620"/>
                </a:solidFill>
                <a:latin typeface="Saira" pitchFamily="2" charset="77"/>
              </a:rPr>
              <a:t>CONTIGO</a:t>
            </a:r>
            <a:endParaRPr sz="7200" dirty="0">
              <a:latin typeface="Saira" pitchFamily="2" charset="77"/>
            </a:endParaRPr>
          </a:p>
        </p:txBody>
      </p:sp>
      <p:pic>
        <p:nvPicPr>
          <p:cNvPr id="48" name="object 4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06105" y="2089480"/>
            <a:ext cx="5367794" cy="819751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46523" y="3843393"/>
            <a:ext cx="5046345" cy="51285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Saira" pitchFamily="2" charset="77"/>
                <a:cs typeface="Arial"/>
              </a:rPr>
              <a:t>Flexibilidad</a:t>
            </a:r>
            <a:r>
              <a:rPr sz="2400" b="1" spc="-125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de</a:t>
            </a:r>
            <a:r>
              <a:rPr sz="2400" b="1" spc="-135" dirty="0">
                <a:latin typeface="Saira" pitchFamily="2" charset="77"/>
                <a:cs typeface="Arial"/>
              </a:rPr>
              <a:t> </a:t>
            </a:r>
            <a:r>
              <a:rPr sz="2400" b="1" spc="-10" dirty="0" err="1">
                <a:latin typeface="Saira" pitchFamily="2" charset="77"/>
                <a:cs typeface="Arial"/>
              </a:rPr>
              <a:t>tiempo</a:t>
            </a:r>
            <a:r>
              <a:rPr lang="es-MX" sz="2400" b="1" spc="-10" dirty="0">
                <a:latin typeface="Saira" pitchFamily="2" charset="77"/>
                <a:cs typeface="Arial"/>
              </a:rPr>
              <a:t>.</a:t>
            </a:r>
            <a:endParaRPr lang="es-MX" sz="2400" b="1" dirty="0">
              <a:latin typeface="Saira" pitchFamily="2" charset="77"/>
              <a:cs typeface="Arial"/>
            </a:endParaRPr>
          </a:p>
          <a:p>
            <a:pPr marL="12700" marR="1596390">
              <a:lnSpc>
                <a:spcPct val="306700"/>
              </a:lnSpc>
              <a:spcBef>
                <a:spcPts val="10"/>
              </a:spcBef>
            </a:pPr>
            <a:r>
              <a:rPr lang="es-MX" sz="2400" b="1" spc="-70" dirty="0">
                <a:latin typeface="Saira" pitchFamily="2" charset="77"/>
                <a:cs typeface="Arial"/>
              </a:rPr>
              <a:t>Vacaciones</a:t>
            </a:r>
            <a:r>
              <a:rPr lang="es-MX" sz="2400" b="1" spc="-95" dirty="0">
                <a:latin typeface="Saira" pitchFamily="2" charset="77"/>
                <a:cs typeface="Arial"/>
              </a:rPr>
              <a:t> </a:t>
            </a:r>
            <a:r>
              <a:rPr lang="es-MX" sz="2400" b="1" spc="-10" dirty="0">
                <a:latin typeface="Saira" pitchFamily="2" charset="77"/>
                <a:cs typeface="Arial"/>
              </a:rPr>
              <a:t>pagadas. </a:t>
            </a:r>
            <a:r>
              <a:rPr lang="es-MX" sz="2400" b="1" spc="-35" dirty="0">
                <a:latin typeface="Saira" pitchFamily="2" charset="77"/>
                <a:cs typeface="Arial"/>
              </a:rPr>
              <a:t>Preparación</a:t>
            </a:r>
            <a:r>
              <a:rPr lang="es-MX" sz="2400" b="1" spc="-80" dirty="0">
                <a:latin typeface="Saira" pitchFamily="2" charset="77"/>
                <a:cs typeface="Arial"/>
              </a:rPr>
              <a:t> </a:t>
            </a:r>
            <a:r>
              <a:rPr lang="es-MX" sz="2400" b="1" spc="-10" dirty="0">
                <a:latin typeface="Saira" pitchFamily="2" charset="77"/>
                <a:cs typeface="Arial"/>
              </a:rPr>
              <a:t>profesional</a:t>
            </a:r>
            <a:endParaRPr lang="es-MX" sz="2400" b="1" dirty="0">
              <a:latin typeface="Saira" pitchFamily="2" charset="77"/>
              <a:cs typeface="Arial"/>
            </a:endParaRPr>
          </a:p>
          <a:p>
            <a:pPr marL="12700" marR="5080">
              <a:lnSpc>
                <a:spcPct val="262500"/>
              </a:lnSpc>
              <a:spcBef>
                <a:spcPts val="1285"/>
              </a:spcBef>
            </a:pPr>
            <a:r>
              <a:rPr sz="2400" b="1" spc="-50" dirty="0" err="1">
                <a:latin typeface="Saira" pitchFamily="2" charset="77"/>
                <a:cs typeface="Arial"/>
              </a:rPr>
              <a:t>Crecimiento</a:t>
            </a:r>
            <a:r>
              <a:rPr sz="2400" b="1" spc="-90" dirty="0">
                <a:latin typeface="Saira" pitchFamily="2" charset="77"/>
                <a:cs typeface="Arial"/>
              </a:rPr>
              <a:t> </a:t>
            </a:r>
            <a:r>
              <a:rPr sz="2400" b="1" spc="-40" dirty="0">
                <a:latin typeface="Saira" pitchFamily="2" charset="77"/>
                <a:cs typeface="Arial"/>
              </a:rPr>
              <a:t>exponencial</a:t>
            </a:r>
            <a:r>
              <a:rPr sz="2400" b="1" spc="-105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de</a:t>
            </a:r>
            <a:r>
              <a:rPr sz="2400" b="1" spc="-105" dirty="0">
                <a:latin typeface="Saira" pitchFamily="2" charset="77"/>
                <a:cs typeface="Arial"/>
              </a:rPr>
              <a:t> </a:t>
            </a:r>
            <a:r>
              <a:rPr sz="2400" b="1" spc="-10" dirty="0">
                <a:latin typeface="Saira" pitchFamily="2" charset="77"/>
                <a:cs typeface="Arial"/>
              </a:rPr>
              <a:t>cartera </a:t>
            </a:r>
            <a:r>
              <a:rPr sz="2400" b="1" dirty="0">
                <a:latin typeface="Saira" pitchFamily="2" charset="77"/>
                <a:cs typeface="Arial"/>
              </a:rPr>
              <a:t>Million</a:t>
            </a:r>
            <a:r>
              <a:rPr sz="2400" b="1" spc="-40" dirty="0">
                <a:latin typeface="Saira" pitchFamily="2" charset="77"/>
                <a:cs typeface="Arial"/>
              </a:rPr>
              <a:t> </a:t>
            </a:r>
            <a:r>
              <a:rPr sz="2400" b="1" spc="-10" dirty="0">
                <a:latin typeface="Saira" pitchFamily="2" charset="77"/>
                <a:cs typeface="Arial"/>
              </a:rPr>
              <a:t>Dollar</a:t>
            </a:r>
            <a:r>
              <a:rPr sz="2400" b="1" spc="-40" dirty="0">
                <a:latin typeface="Saira" pitchFamily="2" charset="77"/>
                <a:cs typeface="Arial"/>
              </a:rPr>
              <a:t> </a:t>
            </a:r>
            <a:r>
              <a:rPr sz="2400" b="1" spc="-20" dirty="0">
                <a:latin typeface="Saira" pitchFamily="2" charset="77"/>
                <a:cs typeface="Arial"/>
              </a:rPr>
              <a:t>Round</a:t>
            </a:r>
            <a:endParaRPr sz="2400" b="1" dirty="0">
              <a:latin typeface="Saira" pitchFamily="2" charset="77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latin typeface="Saira" pitchFamily="2" charset="77"/>
                <a:cs typeface="Arial"/>
              </a:rPr>
              <a:t>Table</a:t>
            </a:r>
            <a:r>
              <a:rPr sz="2400" b="1" spc="-50" dirty="0">
                <a:latin typeface="Saira" pitchFamily="2" charset="77"/>
                <a:cs typeface="Arial"/>
              </a:rPr>
              <a:t> </a:t>
            </a:r>
            <a:r>
              <a:rPr sz="2400" b="1" spc="-95" dirty="0">
                <a:latin typeface="Saira" pitchFamily="2" charset="77"/>
                <a:cs typeface="Arial"/>
              </a:rPr>
              <a:t>(Convención</a:t>
            </a:r>
            <a:r>
              <a:rPr sz="2400" b="1" spc="-85" dirty="0">
                <a:latin typeface="Saira" pitchFamily="2" charset="77"/>
                <a:cs typeface="Arial"/>
              </a:rPr>
              <a:t> </a:t>
            </a:r>
            <a:r>
              <a:rPr sz="2400" b="1" spc="-10" dirty="0">
                <a:latin typeface="Saira" pitchFamily="2" charset="77"/>
                <a:cs typeface="Arial"/>
              </a:rPr>
              <a:t>Anual)</a:t>
            </a:r>
            <a:endParaRPr sz="2400" b="1" dirty="0">
              <a:latin typeface="Saira" pitchFamily="2" charset="77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01399" y="3705318"/>
            <a:ext cx="4125595" cy="47038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98219">
              <a:lnSpc>
                <a:spcPct val="100000"/>
              </a:lnSpc>
              <a:spcBef>
                <a:spcPts val="100"/>
              </a:spcBef>
            </a:pPr>
            <a:r>
              <a:rPr sz="2400" b="1" spc="-45" dirty="0" err="1">
                <a:latin typeface="Saira" pitchFamily="2" charset="77"/>
                <a:cs typeface="Arial"/>
              </a:rPr>
              <a:t>Ingresos</a:t>
            </a:r>
            <a:r>
              <a:rPr sz="2400" b="1" spc="-114" dirty="0">
                <a:latin typeface="Saira" pitchFamily="2" charset="77"/>
                <a:cs typeface="Arial"/>
              </a:rPr>
              <a:t> </a:t>
            </a:r>
            <a:r>
              <a:rPr sz="2400" b="1" spc="-40" dirty="0" err="1">
                <a:latin typeface="Saira" pitchFamily="2" charset="77"/>
                <a:cs typeface="Arial"/>
              </a:rPr>
              <a:t>proporcional</a:t>
            </a:r>
            <a:r>
              <a:rPr lang="es-MX" sz="2400" b="1" spc="-40" dirty="0">
                <a:latin typeface="Saira" pitchFamily="2" charset="77"/>
                <a:cs typeface="Arial"/>
              </a:rPr>
              <a:t>es</a:t>
            </a:r>
            <a:r>
              <a:rPr sz="2400" b="1" spc="-40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a</a:t>
            </a:r>
            <a:r>
              <a:rPr sz="2400" b="1" spc="-45" dirty="0">
                <a:latin typeface="Saira" pitchFamily="2" charset="77"/>
                <a:cs typeface="Arial"/>
              </a:rPr>
              <a:t> </a:t>
            </a:r>
            <a:r>
              <a:rPr sz="2400" b="1" spc="55" dirty="0" err="1">
                <a:latin typeface="Saira" pitchFamily="2" charset="77"/>
                <a:cs typeface="Arial"/>
              </a:rPr>
              <a:t>tu</a:t>
            </a:r>
            <a:r>
              <a:rPr sz="2400" b="1" spc="-50" dirty="0">
                <a:latin typeface="Saira" pitchFamily="2" charset="77"/>
                <a:cs typeface="Arial"/>
              </a:rPr>
              <a:t> </a:t>
            </a:r>
            <a:r>
              <a:rPr sz="2400" b="1" spc="-10" dirty="0" err="1">
                <a:latin typeface="Saira" pitchFamily="2" charset="77"/>
                <a:cs typeface="Arial"/>
              </a:rPr>
              <a:t>trabajo</a:t>
            </a:r>
            <a:r>
              <a:rPr lang="es-MX" sz="2400" b="1" spc="-10" dirty="0">
                <a:latin typeface="Saira" pitchFamily="2" charset="77"/>
                <a:cs typeface="Arial"/>
              </a:rPr>
              <a:t>.</a:t>
            </a:r>
            <a:endParaRPr sz="2400" b="1" dirty="0">
              <a:latin typeface="Saira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1655"/>
              </a:spcBef>
            </a:pPr>
            <a:endParaRPr sz="2400" b="1" dirty="0">
              <a:latin typeface="Saira" pitchFamily="2" charset="77"/>
              <a:cs typeface="Arial"/>
            </a:endParaRPr>
          </a:p>
          <a:p>
            <a:pPr marL="32384" marR="413384">
              <a:lnSpc>
                <a:spcPct val="100000"/>
              </a:lnSpc>
            </a:pPr>
            <a:r>
              <a:rPr sz="2400" b="1" spc="-10" dirty="0">
                <a:latin typeface="Saira" pitchFamily="2" charset="77"/>
                <a:cs typeface="Arial"/>
              </a:rPr>
              <a:t>Cartera</a:t>
            </a:r>
            <a:r>
              <a:rPr sz="2400" b="1" spc="-114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de</a:t>
            </a:r>
            <a:r>
              <a:rPr sz="2400" b="1" spc="-135" dirty="0">
                <a:latin typeface="Saira" pitchFamily="2" charset="77"/>
                <a:cs typeface="Arial"/>
              </a:rPr>
              <a:t> </a:t>
            </a:r>
            <a:r>
              <a:rPr sz="2400" b="1" spc="-25" dirty="0">
                <a:latin typeface="Saira" pitchFamily="2" charset="77"/>
                <a:cs typeface="Arial"/>
              </a:rPr>
              <a:t>clientes</a:t>
            </a:r>
            <a:r>
              <a:rPr sz="2400" b="1" spc="-125" dirty="0">
                <a:latin typeface="Saira" pitchFamily="2" charset="77"/>
                <a:cs typeface="Arial"/>
              </a:rPr>
              <a:t> </a:t>
            </a:r>
            <a:r>
              <a:rPr sz="2400" b="1" spc="-10" dirty="0">
                <a:latin typeface="Saira" pitchFamily="2" charset="77"/>
                <a:cs typeface="Arial"/>
              </a:rPr>
              <a:t>propia </a:t>
            </a:r>
            <a:r>
              <a:rPr sz="2400" b="1" spc="-50" dirty="0">
                <a:latin typeface="Saira" pitchFamily="2" charset="77"/>
                <a:cs typeface="Arial"/>
              </a:rPr>
              <a:t>(Negocio</a:t>
            </a:r>
            <a:r>
              <a:rPr sz="2400" b="1" spc="-95" dirty="0">
                <a:latin typeface="Saira" pitchFamily="2" charset="77"/>
                <a:cs typeface="Arial"/>
              </a:rPr>
              <a:t> </a:t>
            </a:r>
            <a:r>
              <a:rPr sz="2400" b="1" spc="-10" dirty="0">
                <a:latin typeface="Saira" pitchFamily="2" charset="77"/>
                <a:cs typeface="Arial"/>
              </a:rPr>
              <a:t>heredable)</a:t>
            </a:r>
            <a:endParaRPr sz="2400" b="1" dirty="0">
              <a:latin typeface="Saira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1560"/>
              </a:spcBef>
            </a:pPr>
            <a:endParaRPr sz="2400" b="1" dirty="0">
              <a:latin typeface="Saira" pitchFamily="2" charset="77"/>
              <a:cs typeface="Arial"/>
            </a:endParaRPr>
          </a:p>
          <a:p>
            <a:pPr marL="32384" marR="5080">
              <a:lnSpc>
                <a:spcPct val="100000"/>
              </a:lnSpc>
            </a:pPr>
            <a:r>
              <a:rPr sz="2400" b="1" spc="-100" dirty="0">
                <a:latin typeface="Saira" pitchFamily="2" charset="77"/>
                <a:cs typeface="Arial"/>
              </a:rPr>
              <a:t>Comisiones</a:t>
            </a:r>
            <a:r>
              <a:rPr sz="2400" b="1" spc="-70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por</a:t>
            </a:r>
            <a:r>
              <a:rPr sz="2400" b="1" spc="-125" dirty="0">
                <a:latin typeface="Saira" pitchFamily="2" charset="77"/>
                <a:cs typeface="Arial"/>
              </a:rPr>
              <a:t> </a:t>
            </a:r>
            <a:r>
              <a:rPr sz="2400" b="1" spc="-45" dirty="0">
                <a:latin typeface="Saira" pitchFamily="2" charset="77"/>
                <a:cs typeface="Arial"/>
              </a:rPr>
              <a:t>renovación</a:t>
            </a:r>
            <a:r>
              <a:rPr sz="2400" b="1" spc="-90" dirty="0">
                <a:latin typeface="Saira" pitchFamily="2" charset="77"/>
                <a:cs typeface="Arial"/>
              </a:rPr>
              <a:t> </a:t>
            </a:r>
            <a:r>
              <a:rPr sz="2400" b="1" spc="30" dirty="0">
                <a:latin typeface="Saira" pitchFamily="2" charset="77"/>
                <a:cs typeface="Arial"/>
              </a:rPr>
              <a:t>y </a:t>
            </a:r>
            <a:r>
              <a:rPr sz="2400" b="1" spc="-75" dirty="0">
                <a:latin typeface="Saira" pitchFamily="2" charset="77"/>
                <a:cs typeface="Arial"/>
              </a:rPr>
              <a:t>conservación</a:t>
            </a:r>
            <a:r>
              <a:rPr sz="2400" b="1" spc="-95" dirty="0">
                <a:latin typeface="Saira" pitchFamily="2" charset="77"/>
                <a:cs typeface="Arial"/>
              </a:rPr>
              <a:t> </a:t>
            </a:r>
            <a:r>
              <a:rPr sz="2400" b="1" dirty="0">
                <a:latin typeface="Saira" pitchFamily="2" charset="77"/>
                <a:cs typeface="Arial"/>
              </a:rPr>
              <a:t>de</a:t>
            </a:r>
            <a:r>
              <a:rPr sz="2400" b="1" spc="-105" dirty="0">
                <a:latin typeface="Saira" pitchFamily="2" charset="77"/>
                <a:cs typeface="Arial"/>
              </a:rPr>
              <a:t> </a:t>
            </a:r>
            <a:r>
              <a:rPr sz="2400" b="1" spc="-10" dirty="0" err="1">
                <a:latin typeface="Saira" pitchFamily="2" charset="77"/>
                <a:cs typeface="Arial"/>
              </a:rPr>
              <a:t>negocios</a:t>
            </a:r>
            <a:r>
              <a:rPr lang="es-MX" sz="2400" b="1" spc="-10" dirty="0">
                <a:latin typeface="Saira" pitchFamily="2" charset="77"/>
                <a:cs typeface="Arial"/>
              </a:rPr>
              <a:t>.</a:t>
            </a:r>
            <a:endParaRPr sz="2400" b="1" dirty="0">
              <a:latin typeface="Saira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1560"/>
              </a:spcBef>
            </a:pPr>
            <a:endParaRPr sz="2400" b="1" dirty="0">
              <a:latin typeface="Saira" pitchFamily="2" charset="77"/>
              <a:cs typeface="Arial"/>
            </a:endParaRPr>
          </a:p>
          <a:p>
            <a:pPr marL="32384">
              <a:lnSpc>
                <a:spcPct val="100000"/>
              </a:lnSpc>
            </a:pPr>
            <a:r>
              <a:rPr sz="2400" b="1" spc="-10" dirty="0" err="1">
                <a:latin typeface="Saira" pitchFamily="2" charset="77"/>
                <a:cs typeface="Arial"/>
              </a:rPr>
              <a:t>Estructura</a:t>
            </a:r>
            <a:r>
              <a:rPr lang="es-MX" sz="2400" b="1" spc="-10" dirty="0">
                <a:latin typeface="Saira" pitchFamily="2" charset="77"/>
                <a:cs typeface="Arial"/>
              </a:rPr>
              <a:t>.</a:t>
            </a:r>
            <a:endParaRPr sz="2400" b="1" dirty="0">
              <a:latin typeface="Saira" pitchFamily="2" charset="77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991100" y="2028846"/>
            <a:ext cx="8305800" cy="735330"/>
          </a:xfrm>
          <a:custGeom>
            <a:avLst/>
            <a:gdLst/>
            <a:ahLst/>
            <a:cxnLst/>
            <a:rect l="l" t="t" r="r" b="b"/>
            <a:pathLst>
              <a:path w="8305800" h="735330">
                <a:moveTo>
                  <a:pt x="7938173" y="0"/>
                </a:moveTo>
                <a:lnTo>
                  <a:pt x="367626" y="0"/>
                </a:lnTo>
                <a:lnTo>
                  <a:pt x="321512" y="2864"/>
                </a:lnTo>
                <a:lnTo>
                  <a:pt x="277107" y="11227"/>
                </a:lnTo>
                <a:lnTo>
                  <a:pt x="234756" y="24745"/>
                </a:lnTo>
                <a:lnTo>
                  <a:pt x="194803" y="43073"/>
                </a:lnTo>
                <a:lnTo>
                  <a:pt x="157593" y="65866"/>
                </a:lnTo>
                <a:lnTo>
                  <a:pt x="123471" y="92780"/>
                </a:lnTo>
                <a:lnTo>
                  <a:pt x="92780" y="123471"/>
                </a:lnTo>
                <a:lnTo>
                  <a:pt x="65866" y="157593"/>
                </a:lnTo>
                <a:lnTo>
                  <a:pt x="43073" y="194803"/>
                </a:lnTo>
                <a:lnTo>
                  <a:pt x="24745" y="234756"/>
                </a:lnTo>
                <a:lnTo>
                  <a:pt x="11227" y="277107"/>
                </a:lnTo>
                <a:lnTo>
                  <a:pt x="2864" y="321512"/>
                </a:lnTo>
                <a:lnTo>
                  <a:pt x="0" y="367626"/>
                </a:lnTo>
                <a:lnTo>
                  <a:pt x="2864" y="413741"/>
                </a:lnTo>
                <a:lnTo>
                  <a:pt x="11227" y="458146"/>
                </a:lnTo>
                <a:lnTo>
                  <a:pt x="24745" y="500497"/>
                </a:lnTo>
                <a:lnTo>
                  <a:pt x="43073" y="540450"/>
                </a:lnTo>
                <a:lnTo>
                  <a:pt x="65866" y="577660"/>
                </a:lnTo>
                <a:lnTo>
                  <a:pt x="92780" y="611782"/>
                </a:lnTo>
                <a:lnTo>
                  <a:pt x="123471" y="642473"/>
                </a:lnTo>
                <a:lnTo>
                  <a:pt x="157593" y="669387"/>
                </a:lnTo>
                <a:lnTo>
                  <a:pt x="194803" y="692180"/>
                </a:lnTo>
                <a:lnTo>
                  <a:pt x="234756" y="710508"/>
                </a:lnTo>
                <a:lnTo>
                  <a:pt x="277107" y="724026"/>
                </a:lnTo>
                <a:lnTo>
                  <a:pt x="321512" y="732389"/>
                </a:lnTo>
                <a:lnTo>
                  <a:pt x="367626" y="735253"/>
                </a:lnTo>
                <a:lnTo>
                  <a:pt x="7938173" y="735253"/>
                </a:lnTo>
                <a:lnTo>
                  <a:pt x="7984287" y="732389"/>
                </a:lnTo>
                <a:lnTo>
                  <a:pt x="8028692" y="724026"/>
                </a:lnTo>
                <a:lnTo>
                  <a:pt x="8071043" y="710508"/>
                </a:lnTo>
                <a:lnTo>
                  <a:pt x="8110996" y="692180"/>
                </a:lnTo>
                <a:lnTo>
                  <a:pt x="8148206" y="669387"/>
                </a:lnTo>
                <a:lnTo>
                  <a:pt x="8182328" y="642473"/>
                </a:lnTo>
                <a:lnTo>
                  <a:pt x="8213019" y="611782"/>
                </a:lnTo>
                <a:lnTo>
                  <a:pt x="8239933" y="577660"/>
                </a:lnTo>
                <a:lnTo>
                  <a:pt x="8262726" y="540450"/>
                </a:lnTo>
                <a:lnTo>
                  <a:pt x="8281054" y="500497"/>
                </a:lnTo>
                <a:lnTo>
                  <a:pt x="8294572" y="458146"/>
                </a:lnTo>
                <a:lnTo>
                  <a:pt x="8302935" y="413741"/>
                </a:lnTo>
                <a:lnTo>
                  <a:pt x="8305800" y="367626"/>
                </a:lnTo>
                <a:lnTo>
                  <a:pt x="8302935" y="321512"/>
                </a:lnTo>
                <a:lnTo>
                  <a:pt x="8294572" y="277107"/>
                </a:lnTo>
                <a:lnTo>
                  <a:pt x="8281054" y="234756"/>
                </a:lnTo>
                <a:lnTo>
                  <a:pt x="8262726" y="194803"/>
                </a:lnTo>
                <a:lnTo>
                  <a:pt x="8239933" y="157593"/>
                </a:lnTo>
                <a:lnTo>
                  <a:pt x="8213019" y="123471"/>
                </a:lnTo>
                <a:lnTo>
                  <a:pt x="8182328" y="92780"/>
                </a:lnTo>
                <a:lnTo>
                  <a:pt x="8148206" y="65866"/>
                </a:lnTo>
                <a:lnTo>
                  <a:pt x="8110996" y="43073"/>
                </a:lnTo>
                <a:lnTo>
                  <a:pt x="8071043" y="24745"/>
                </a:lnTo>
                <a:lnTo>
                  <a:pt x="8028692" y="11227"/>
                </a:lnTo>
                <a:lnTo>
                  <a:pt x="7984287" y="2864"/>
                </a:lnTo>
                <a:lnTo>
                  <a:pt x="7938173" y="0"/>
                </a:lnTo>
                <a:close/>
              </a:path>
            </a:pathLst>
          </a:custGeom>
          <a:solidFill>
            <a:srgbClr val="F1B8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417153" y="786371"/>
            <a:ext cx="7546975" cy="1880870"/>
          </a:xfrm>
          <a:prstGeom prst="rect">
            <a:avLst/>
          </a:prstGeom>
        </p:spPr>
        <p:txBody>
          <a:bodyPr vert="horz" wrap="square" lIns="0" tIns="152400" rIns="0" bIns="0" rtlCol="0">
            <a:spAutoFit/>
          </a:bodyPr>
          <a:lstStyle/>
          <a:p>
            <a:pPr marR="84455" algn="ctr">
              <a:lnSpc>
                <a:spcPct val="100000"/>
              </a:lnSpc>
              <a:spcBef>
                <a:spcPts val="1200"/>
              </a:spcBef>
            </a:pPr>
            <a:r>
              <a:rPr sz="7200" dirty="0">
                <a:solidFill>
                  <a:srgbClr val="0B0620"/>
                </a:solidFill>
                <a:latin typeface="Saira" pitchFamily="2" charset="77"/>
              </a:rPr>
              <a:t>BENEFICIOS</a:t>
            </a:r>
            <a:endParaRPr sz="7200" dirty="0">
              <a:latin typeface="Saira" pitchFamily="2" charset="77"/>
            </a:endParaRPr>
          </a:p>
          <a:p>
            <a:pPr algn="ctr">
              <a:lnSpc>
                <a:spcPct val="100000"/>
              </a:lnSpc>
              <a:spcBef>
                <a:spcPts val="545"/>
              </a:spcBef>
            </a:pPr>
            <a:r>
              <a:rPr sz="3600" dirty="0">
                <a:solidFill>
                  <a:srgbClr val="0B0620"/>
                </a:solidFill>
                <a:latin typeface="Saira" pitchFamily="2" charset="77"/>
              </a:rPr>
              <a:t>¡NUNCA DEJAS DE GANAR DINERO!</a:t>
            </a:r>
            <a:endParaRPr sz="3600" dirty="0">
              <a:latin typeface="Saira" pitchFamily="2" charset="77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79255" cy="709960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860558" y="480713"/>
            <a:ext cx="3421815" cy="980628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98337" y="5057127"/>
            <a:ext cx="719993" cy="71999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01076" y="3698267"/>
            <a:ext cx="719999" cy="71999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501076" y="7014298"/>
            <a:ext cx="719999" cy="71999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01076" y="4794974"/>
            <a:ext cx="719999" cy="71999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398337" y="7395298"/>
            <a:ext cx="719993" cy="71999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98337" y="3733419"/>
            <a:ext cx="719993" cy="719993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501076" y="5942982"/>
            <a:ext cx="719999" cy="71999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501076" y="8212035"/>
            <a:ext cx="719999" cy="71999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398337" y="6345211"/>
            <a:ext cx="719993" cy="71999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432" y="9144000"/>
            <a:ext cx="6091566" cy="11357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65352" y="935928"/>
            <a:ext cx="8491463" cy="888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700" dirty="0">
                <a:latin typeface="Saira" pitchFamily="2" charset="77"/>
              </a:rPr>
              <a:t>NUESTRO PERFIL IDEAL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756815" y="3646123"/>
            <a:ext cx="6247130" cy="4465966"/>
          </a:xfrm>
          <a:prstGeom prst="rect">
            <a:avLst/>
          </a:prstGeom>
        </p:spPr>
        <p:txBody>
          <a:bodyPr vert="horz" wrap="square" lIns="0" tIns="259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5"/>
              </a:spcBef>
            </a:pPr>
            <a:r>
              <a:rPr sz="3600" b="1" dirty="0">
                <a:solidFill>
                  <a:srgbClr val="0B0620"/>
                </a:solidFill>
                <a:latin typeface="Saira" pitchFamily="2" charset="77"/>
                <a:cs typeface="Arial"/>
              </a:rPr>
              <a:t>CONSULTOR ESPECIALIZADO</a:t>
            </a:r>
            <a:endParaRPr sz="3600" b="1" dirty="0">
              <a:latin typeface="Saira" pitchFamily="2" charset="77"/>
              <a:cs typeface="Arial"/>
            </a:endParaRPr>
          </a:p>
          <a:p>
            <a:pPr marL="469265" indent="-456565">
              <a:lnSpc>
                <a:spcPct val="100000"/>
              </a:lnSpc>
              <a:spcBef>
                <a:spcPts val="1510"/>
              </a:spcBef>
              <a:buFont typeface="Arial MT"/>
              <a:buChar char="•"/>
              <a:tabLst>
                <a:tab pos="469265" algn="l"/>
              </a:tabLst>
            </a:pPr>
            <a:r>
              <a:rPr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Mercado natural potencial (PP200)</a:t>
            </a:r>
            <a:endParaRPr sz="2800" b="1" dirty="0">
              <a:latin typeface="Saira" pitchFamily="2" charset="77"/>
              <a:cs typeface="Microsoft Sans Serif"/>
            </a:endParaRPr>
          </a:p>
          <a:p>
            <a:pPr marL="469265" indent="-456565">
              <a:lnSpc>
                <a:spcPct val="100000"/>
              </a:lnSpc>
              <a:spcBef>
                <a:spcPts val="1814"/>
              </a:spcBef>
              <a:buFont typeface="Arial MT"/>
              <a:buChar char="•"/>
              <a:tabLst>
                <a:tab pos="469265" algn="l"/>
              </a:tabLst>
            </a:pP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Ágil</a:t>
            </a:r>
            <a:r>
              <a:rPr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para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detectar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necesidades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.</a:t>
            </a:r>
            <a:endParaRPr sz="2800" b="1" dirty="0">
              <a:latin typeface="Saira" pitchFamily="2" charset="77"/>
              <a:cs typeface="Microsoft Sans Serif"/>
            </a:endParaRPr>
          </a:p>
          <a:p>
            <a:pPr marL="469265" indent="-456565">
              <a:lnSpc>
                <a:spcPct val="100000"/>
              </a:lnSpc>
              <a:spcBef>
                <a:spcPts val="1810"/>
              </a:spcBef>
              <a:buFont typeface="Arial MT"/>
              <a:buChar char="•"/>
              <a:tabLst>
                <a:tab pos="469265" algn="l"/>
              </a:tabLst>
            </a:pP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Movilidad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social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.</a:t>
            </a:r>
            <a:endParaRPr sz="2800" b="1" dirty="0">
              <a:latin typeface="Saira" pitchFamily="2" charset="77"/>
              <a:cs typeface="Microsoft Sans Serif"/>
            </a:endParaRPr>
          </a:p>
          <a:p>
            <a:pPr marL="469265" indent="-456565">
              <a:lnSpc>
                <a:spcPct val="100000"/>
              </a:lnSpc>
              <a:spcBef>
                <a:spcPts val="1610"/>
              </a:spcBef>
              <a:buFont typeface="Arial MT"/>
              <a:buChar char="•"/>
              <a:tabLst>
                <a:tab pos="469265" algn="l"/>
              </a:tabLst>
            </a:pP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Capacidad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negociación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.</a:t>
            </a:r>
            <a:endParaRPr sz="2800" b="1" dirty="0">
              <a:latin typeface="Saira" pitchFamily="2" charset="77"/>
              <a:cs typeface="Microsoft Sans Serif"/>
            </a:endParaRPr>
          </a:p>
          <a:p>
            <a:pPr marL="469265" indent="-456565">
              <a:lnSpc>
                <a:spcPct val="100000"/>
              </a:lnSpc>
              <a:spcBef>
                <a:spcPts val="1620"/>
              </a:spcBef>
              <a:buFont typeface="Arial MT"/>
              <a:buChar char="•"/>
              <a:tabLst>
                <a:tab pos="469265" algn="l"/>
              </a:tabLst>
            </a:pPr>
            <a:r>
              <a:rPr sz="2800" b="1" dirty="0" err="1">
                <a:solidFill>
                  <a:srgbClr val="0B0620"/>
                </a:solidFill>
                <a:latin typeface="Saira" pitchFamily="2" charset="77"/>
                <a:cs typeface="Microsoft Sans Serif"/>
              </a:rPr>
              <a:t>Serviciopost-venta</a:t>
            </a:r>
            <a:r>
              <a:rPr lang="es-MX" sz="28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.</a:t>
            </a:r>
            <a:endParaRPr sz="2800" b="1" dirty="0">
              <a:latin typeface="Saira" pitchFamily="2" charset="77"/>
              <a:cs typeface="Microsoft Sans Serif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96433" y="0"/>
            <a:ext cx="6091567" cy="113577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578294" y="2283949"/>
            <a:ext cx="7378700" cy="7067550"/>
            <a:chOff x="1578294" y="2283949"/>
            <a:chExt cx="7378700" cy="706755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78294" y="2283949"/>
              <a:ext cx="7378101" cy="706712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13061" y="4792565"/>
              <a:ext cx="719999" cy="7199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4999" y="7643049"/>
              <a:ext cx="719999" cy="7199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2800" y="4847679"/>
              <a:ext cx="719999" cy="71999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62111" y="7051409"/>
              <a:ext cx="1079999" cy="107999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40633" y="7051409"/>
              <a:ext cx="1079999" cy="107999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653483" y="4981346"/>
              <a:ext cx="1227721" cy="179999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10100" y="2913316"/>
              <a:ext cx="1079999" cy="1079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48993" y="7096566"/>
            <a:ext cx="9254490" cy="101600"/>
          </a:xfrm>
          <a:custGeom>
            <a:avLst/>
            <a:gdLst/>
            <a:ahLst/>
            <a:cxnLst/>
            <a:rect l="l" t="t" r="r" b="b"/>
            <a:pathLst>
              <a:path w="9254490" h="101600">
                <a:moveTo>
                  <a:pt x="9254439" y="101079"/>
                </a:moveTo>
                <a:lnTo>
                  <a:pt x="0" y="0"/>
                </a:lnTo>
              </a:path>
            </a:pathLst>
          </a:custGeom>
          <a:ln w="47625">
            <a:solidFill>
              <a:srgbClr val="E7E7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763277" y="2650713"/>
            <a:ext cx="4163060" cy="4163060"/>
          </a:xfrm>
          <a:custGeom>
            <a:avLst/>
            <a:gdLst/>
            <a:ahLst/>
            <a:cxnLst/>
            <a:rect l="l" t="t" r="r" b="b"/>
            <a:pathLst>
              <a:path w="4163059" h="4163059">
                <a:moveTo>
                  <a:pt x="4162488" y="4162488"/>
                </a:moveTo>
                <a:lnTo>
                  <a:pt x="0" y="0"/>
                </a:lnTo>
              </a:path>
            </a:pathLst>
          </a:custGeom>
          <a:ln w="47625">
            <a:solidFill>
              <a:srgbClr val="E7E7E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2896285" y="1310692"/>
            <a:ext cx="7159625" cy="6528434"/>
            <a:chOff x="2896285" y="1310692"/>
            <a:chExt cx="7159625" cy="6528434"/>
          </a:xfrm>
        </p:grpSpPr>
        <p:sp>
          <p:nvSpPr>
            <p:cNvPr id="5" name="object 5"/>
            <p:cNvSpPr/>
            <p:nvPr/>
          </p:nvSpPr>
          <p:spPr>
            <a:xfrm>
              <a:off x="4247648" y="2467261"/>
              <a:ext cx="4163060" cy="4163060"/>
            </a:xfrm>
            <a:custGeom>
              <a:avLst/>
              <a:gdLst/>
              <a:ahLst/>
              <a:cxnLst/>
              <a:rect l="l" t="t" r="r" b="b"/>
              <a:pathLst>
                <a:path w="4163059" h="4163059">
                  <a:moveTo>
                    <a:pt x="0" y="4162488"/>
                  </a:moveTo>
                  <a:lnTo>
                    <a:pt x="4162488" y="0"/>
                  </a:lnTo>
                </a:path>
              </a:pathLst>
            </a:custGeom>
            <a:ln w="47625">
              <a:solidFill>
                <a:srgbClr val="E7E7E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96285" y="5679109"/>
              <a:ext cx="2159999" cy="21599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95765" y="1310692"/>
              <a:ext cx="2159999" cy="215999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35766" y="1876653"/>
              <a:ext cx="1079987" cy="107998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96185" y="6206590"/>
              <a:ext cx="1079999" cy="1079999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968157" y="7909257"/>
            <a:ext cx="4578350" cy="1084271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555"/>
              </a:spcBef>
            </a:pPr>
            <a:r>
              <a:rPr sz="2250" b="1" spc="-140" dirty="0">
                <a:solidFill>
                  <a:srgbClr val="0B0620"/>
                </a:solidFill>
                <a:latin typeface="Saira" pitchFamily="2" charset="77"/>
                <a:cs typeface="Arial"/>
              </a:rPr>
              <a:t>RESPALDO</a:t>
            </a:r>
            <a:r>
              <a:rPr sz="2250" b="1" spc="2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PROFESIONAL</a:t>
            </a:r>
            <a:r>
              <a:rPr sz="2250" b="1" spc="1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(UAXA)</a:t>
            </a:r>
            <a:endParaRPr sz="2250" b="1" dirty="0">
              <a:latin typeface="Saira" pitchFamily="2" charset="77"/>
              <a:cs typeface="Arial"/>
            </a:endParaRPr>
          </a:p>
          <a:p>
            <a:pPr marL="151130" algn="ctr">
              <a:lnSpc>
                <a:spcPct val="100000"/>
              </a:lnSpc>
              <a:spcBef>
                <a:spcPts val="405"/>
              </a:spcBef>
            </a:pP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Biblioteca</a:t>
            </a:r>
            <a:r>
              <a:rPr sz="2000" b="1" spc="15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spc="7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digital</a:t>
            </a:r>
            <a:r>
              <a:rPr sz="2000" b="1" spc="14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siempre</a:t>
            </a:r>
            <a:r>
              <a:rPr sz="2000" b="1" spc="14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disponible.</a:t>
            </a:r>
            <a:endParaRPr sz="2000" b="1" dirty="0">
              <a:latin typeface="Saira" pitchFamily="2" charset="77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581162" y="1856926"/>
            <a:ext cx="3634104" cy="137601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2665"/>
              </a:lnSpc>
              <a:spcBef>
                <a:spcPts val="105"/>
              </a:spcBef>
            </a:pPr>
            <a:r>
              <a:rPr sz="225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JUNTAS</a:t>
            </a:r>
            <a:r>
              <a:rPr sz="2250" b="1" spc="-35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35" dirty="0">
                <a:solidFill>
                  <a:srgbClr val="0B0620"/>
                </a:solidFill>
                <a:latin typeface="Saira" pitchFamily="2" charset="77"/>
                <a:cs typeface="Arial"/>
              </a:rPr>
              <a:t>DE</a:t>
            </a:r>
            <a:r>
              <a:rPr sz="225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95" dirty="0">
                <a:solidFill>
                  <a:srgbClr val="0B0620"/>
                </a:solidFill>
                <a:latin typeface="Saira" pitchFamily="2" charset="77"/>
                <a:cs typeface="Arial"/>
              </a:rPr>
              <a:t>CAPACITACIÓN</a:t>
            </a:r>
            <a:endParaRPr sz="2250" b="1">
              <a:latin typeface="Saira" pitchFamily="2" charset="77"/>
              <a:cs typeface="Arial"/>
            </a:endParaRPr>
          </a:p>
          <a:p>
            <a:pPr marL="977265" marR="939165" algn="ctr">
              <a:lnSpc>
                <a:spcPts val="2590"/>
              </a:lnSpc>
              <a:spcBef>
                <a:spcPts val="140"/>
              </a:spcBef>
            </a:pPr>
            <a:r>
              <a:rPr sz="225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L-V</a:t>
            </a:r>
            <a:r>
              <a:rPr sz="2250" b="1" spc="-9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(9/12PM) </a:t>
            </a:r>
            <a:r>
              <a:rPr sz="225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7</a:t>
            </a:r>
            <a:r>
              <a:rPr sz="2250" b="1" spc="-7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250" b="1" spc="-2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DÍAS</a:t>
            </a:r>
            <a:endParaRPr sz="2250" b="1">
              <a:latin typeface="Saira" pitchFamily="2" charset="77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688111" y="8006906"/>
            <a:ext cx="4892040" cy="98809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5720" algn="ctr">
              <a:lnSpc>
                <a:spcPct val="100000"/>
              </a:lnSpc>
              <a:spcBef>
                <a:spcPts val="105"/>
              </a:spcBef>
            </a:pPr>
            <a:r>
              <a:rPr sz="2250" b="1" spc="-114" dirty="0">
                <a:solidFill>
                  <a:srgbClr val="0B0620"/>
                </a:solidFill>
                <a:latin typeface="Saira" pitchFamily="2" charset="77"/>
                <a:cs typeface="Arial"/>
              </a:rPr>
              <a:t>CERTIFICACIÓN</a:t>
            </a:r>
            <a:r>
              <a:rPr sz="2250" b="1" spc="-40" dirty="0">
                <a:solidFill>
                  <a:srgbClr val="0B0620"/>
                </a:solidFill>
                <a:latin typeface="Saira" pitchFamily="2" charset="77"/>
                <a:cs typeface="Arial"/>
              </a:rPr>
              <a:t> </a:t>
            </a:r>
            <a:r>
              <a:rPr sz="2250" b="1" spc="-10" dirty="0">
                <a:solidFill>
                  <a:srgbClr val="0B0620"/>
                </a:solidFill>
                <a:latin typeface="Saira" pitchFamily="2" charset="77"/>
                <a:cs typeface="Arial"/>
              </a:rPr>
              <a:t>OFICIAL</a:t>
            </a:r>
            <a:endParaRPr sz="2250" b="1">
              <a:latin typeface="Saira" pitchFamily="2" charset="77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80"/>
              </a:spcBef>
            </a:pP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(Comisión</a:t>
            </a:r>
            <a:r>
              <a:rPr sz="2000" b="1" spc="3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Nacional</a:t>
            </a:r>
            <a:r>
              <a:rPr sz="2000" b="1" spc="1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de</a:t>
            </a:r>
            <a:r>
              <a:rPr sz="2000" b="1" spc="-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Seguros</a:t>
            </a:r>
            <a:r>
              <a:rPr sz="20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spc="20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y</a:t>
            </a:r>
            <a:r>
              <a:rPr sz="2000" b="1" spc="25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 </a:t>
            </a:r>
            <a:r>
              <a:rPr sz="2000" b="1" spc="-10" dirty="0">
                <a:solidFill>
                  <a:srgbClr val="0B0620"/>
                </a:solidFill>
                <a:latin typeface="Saira" pitchFamily="2" charset="77"/>
                <a:cs typeface="Microsoft Sans Serif"/>
              </a:rPr>
              <a:t>Fianzas)</a:t>
            </a:r>
            <a:endParaRPr sz="2000" b="1">
              <a:latin typeface="Saira" pitchFamily="2" charset="77"/>
              <a:cs typeface="Microsoft Sans Serif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374139" y="868791"/>
            <a:ext cx="5118990" cy="1547218"/>
          </a:xfrm>
          <a:prstGeom prst="rect">
            <a:avLst/>
          </a:prstGeom>
        </p:spPr>
        <p:txBody>
          <a:bodyPr vert="horz" wrap="square" lIns="0" tIns="170815" rIns="0" bIns="0" rtlCol="0">
            <a:spAutoFit/>
          </a:bodyPr>
          <a:lstStyle/>
          <a:p>
            <a:pPr marL="12700" marR="5080" algn="ctr">
              <a:lnSpc>
                <a:spcPts val="5190"/>
              </a:lnSpc>
              <a:spcBef>
                <a:spcPts val="1345"/>
              </a:spcBef>
            </a:pPr>
            <a:r>
              <a:rPr sz="5400" dirty="0">
                <a:solidFill>
                  <a:srgbClr val="0B0620"/>
                </a:solidFill>
                <a:latin typeface="Saira" pitchFamily="2" charset="77"/>
              </a:rPr>
              <a:t>PROCESO DE DESARROLLO</a:t>
            </a:r>
            <a:endParaRPr sz="5400" dirty="0">
              <a:latin typeface="Saira" pitchFamily="2" charset="77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493131" y="5734089"/>
            <a:ext cx="11788140" cy="4552950"/>
            <a:chOff x="6493131" y="5734089"/>
            <a:chExt cx="11788140" cy="455295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220430" y="5734089"/>
              <a:ext cx="2159993" cy="215999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493129" y="7533576"/>
              <a:ext cx="11788140" cy="2753995"/>
            </a:xfrm>
            <a:custGeom>
              <a:avLst/>
              <a:gdLst/>
              <a:ahLst/>
              <a:cxnLst/>
              <a:rect l="l" t="t" r="r" b="b"/>
              <a:pathLst>
                <a:path w="11788140" h="2753995">
                  <a:moveTo>
                    <a:pt x="11787899" y="0"/>
                  </a:moveTo>
                  <a:lnTo>
                    <a:pt x="11667503" y="440258"/>
                  </a:lnTo>
                  <a:lnTo>
                    <a:pt x="11132782" y="1346479"/>
                  </a:lnTo>
                  <a:lnTo>
                    <a:pt x="9923526" y="2096858"/>
                  </a:lnTo>
                  <a:lnTo>
                    <a:pt x="7779512" y="2069604"/>
                  </a:lnTo>
                  <a:lnTo>
                    <a:pt x="7778140" y="2069299"/>
                  </a:lnTo>
                  <a:lnTo>
                    <a:pt x="7646670" y="2039112"/>
                  </a:lnTo>
                  <a:lnTo>
                    <a:pt x="7514768" y="2009267"/>
                  </a:lnTo>
                  <a:lnTo>
                    <a:pt x="7449159" y="1994585"/>
                  </a:lnTo>
                  <a:lnTo>
                    <a:pt x="7383767" y="1980069"/>
                  </a:lnTo>
                  <a:lnTo>
                    <a:pt x="7318616" y="1965706"/>
                  </a:lnTo>
                  <a:lnTo>
                    <a:pt x="7253681" y="1951507"/>
                  </a:lnTo>
                  <a:lnTo>
                    <a:pt x="7188975" y="1937486"/>
                  </a:lnTo>
                  <a:lnTo>
                    <a:pt x="7124497" y="1923618"/>
                  </a:lnTo>
                  <a:lnTo>
                    <a:pt x="7060247" y="1909914"/>
                  </a:lnTo>
                  <a:lnTo>
                    <a:pt x="6996227" y="1896389"/>
                  </a:lnTo>
                  <a:lnTo>
                    <a:pt x="6932447" y="1883029"/>
                  </a:lnTo>
                  <a:lnTo>
                    <a:pt x="6868884" y="1869846"/>
                  </a:lnTo>
                  <a:lnTo>
                    <a:pt x="6805549" y="1856828"/>
                  </a:lnTo>
                  <a:lnTo>
                    <a:pt x="6742455" y="1843989"/>
                  </a:lnTo>
                  <a:lnTo>
                    <a:pt x="6679590" y="1831327"/>
                  </a:lnTo>
                  <a:lnTo>
                    <a:pt x="6616954" y="1818830"/>
                  </a:lnTo>
                  <a:lnTo>
                    <a:pt x="6554559" y="1806511"/>
                  </a:lnTo>
                  <a:lnTo>
                    <a:pt x="6492380" y="1794383"/>
                  </a:lnTo>
                  <a:lnTo>
                    <a:pt x="6430454" y="1782419"/>
                  </a:lnTo>
                  <a:lnTo>
                    <a:pt x="6368745" y="1770646"/>
                  </a:lnTo>
                  <a:lnTo>
                    <a:pt x="6307277" y="1759051"/>
                  </a:lnTo>
                  <a:lnTo>
                    <a:pt x="6246050" y="1747647"/>
                  </a:lnTo>
                  <a:lnTo>
                    <a:pt x="6185052" y="1736420"/>
                  </a:lnTo>
                  <a:lnTo>
                    <a:pt x="6124295" y="1725383"/>
                  </a:lnTo>
                  <a:lnTo>
                    <a:pt x="6063767" y="1714525"/>
                  </a:lnTo>
                  <a:lnTo>
                    <a:pt x="6003480" y="1703857"/>
                  </a:lnTo>
                  <a:lnTo>
                    <a:pt x="5943422" y="1693392"/>
                  </a:lnTo>
                  <a:lnTo>
                    <a:pt x="5883618" y="1683105"/>
                  </a:lnTo>
                  <a:lnTo>
                    <a:pt x="5824042" y="1673009"/>
                  </a:lnTo>
                  <a:lnTo>
                    <a:pt x="5764708" y="1663103"/>
                  </a:lnTo>
                  <a:lnTo>
                    <a:pt x="5705614" y="1653400"/>
                  </a:lnTo>
                  <a:lnTo>
                    <a:pt x="5646750" y="1643888"/>
                  </a:lnTo>
                  <a:lnTo>
                    <a:pt x="5589206" y="1634756"/>
                  </a:lnTo>
                  <a:lnTo>
                    <a:pt x="5588724" y="1634667"/>
                  </a:lnTo>
                  <a:lnTo>
                    <a:pt x="5588317" y="1634617"/>
                  </a:lnTo>
                  <a:lnTo>
                    <a:pt x="5588139" y="1634578"/>
                  </a:lnTo>
                  <a:lnTo>
                    <a:pt x="5529770" y="1625460"/>
                  </a:lnTo>
                  <a:lnTo>
                    <a:pt x="5471630" y="1616544"/>
                  </a:lnTo>
                  <a:lnTo>
                    <a:pt x="5413743" y="1607820"/>
                  </a:lnTo>
                  <a:lnTo>
                    <a:pt x="5356098" y="1599311"/>
                  </a:lnTo>
                  <a:lnTo>
                    <a:pt x="5298694" y="1590992"/>
                  </a:lnTo>
                  <a:lnTo>
                    <a:pt x="5241531" y="1582889"/>
                  </a:lnTo>
                  <a:lnTo>
                    <a:pt x="5184610" y="1574977"/>
                  </a:lnTo>
                  <a:lnTo>
                    <a:pt x="5127930" y="1567281"/>
                  </a:lnTo>
                  <a:lnTo>
                    <a:pt x="5071503" y="1559801"/>
                  </a:lnTo>
                  <a:lnTo>
                    <a:pt x="5015319" y="1552511"/>
                  </a:lnTo>
                  <a:lnTo>
                    <a:pt x="4959388" y="1545450"/>
                  </a:lnTo>
                  <a:lnTo>
                    <a:pt x="4903686" y="1538579"/>
                  </a:lnTo>
                  <a:lnTo>
                    <a:pt x="4848250" y="1531937"/>
                  </a:lnTo>
                  <a:lnTo>
                    <a:pt x="4793056" y="1525498"/>
                  </a:lnTo>
                  <a:lnTo>
                    <a:pt x="4738103" y="1519288"/>
                  </a:lnTo>
                  <a:lnTo>
                    <a:pt x="4683404" y="1513281"/>
                  </a:lnTo>
                  <a:lnTo>
                    <a:pt x="4628947" y="1507502"/>
                  </a:lnTo>
                  <a:lnTo>
                    <a:pt x="4574743" y="1501927"/>
                  </a:lnTo>
                  <a:lnTo>
                    <a:pt x="4520793" y="1496593"/>
                  </a:lnTo>
                  <a:lnTo>
                    <a:pt x="4467085" y="1491462"/>
                  </a:lnTo>
                  <a:lnTo>
                    <a:pt x="4413631" y="1486560"/>
                  </a:lnTo>
                  <a:lnTo>
                    <a:pt x="4360430" y="1481874"/>
                  </a:lnTo>
                  <a:lnTo>
                    <a:pt x="4307484" y="1477429"/>
                  </a:lnTo>
                  <a:lnTo>
                    <a:pt x="4254792" y="1473200"/>
                  </a:lnTo>
                  <a:lnTo>
                    <a:pt x="4202341" y="1469199"/>
                  </a:lnTo>
                  <a:lnTo>
                    <a:pt x="4152265" y="1465592"/>
                  </a:lnTo>
                  <a:lnTo>
                    <a:pt x="4150156" y="1465427"/>
                  </a:lnTo>
                  <a:lnTo>
                    <a:pt x="4148124" y="1465300"/>
                  </a:lnTo>
                  <a:lnTo>
                    <a:pt x="4098213" y="1461884"/>
                  </a:lnTo>
                  <a:lnTo>
                    <a:pt x="4046537" y="1458569"/>
                  </a:lnTo>
                  <a:lnTo>
                    <a:pt x="3995115" y="1455483"/>
                  </a:lnTo>
                  <a:lnTo>
                    <a:pt x="3943934" y="1452638"/>
                  </a:lnTo>
                  <a:lnTo>
                    <a:pt x="3893020" y="1450022"/>
                  </a:lnTo>
                  <a:lnTo>
                    <a:pt x="3842359" y="1447647"/>
                  </a:lnTo>
                  <a:lnTo>
                    <a:pt x="3791953" y="1445501"/>
                  </a:lnTo>
                  <a:lnTo>
                    <a:pt x="3741813" y="1443609"/>
                  </a:lnTo>
                  <a:lnTo>
                    <a:pt x="3691928" y="1441945"/>
                  </a:lnTo>
                  <a:lnTo>
                    <a:pt x="3642296" y="1440522"/>
                  </a:lnTo>
                  <a:lnTo>
                    <a:pt x="3592919" y="1439341"/>
                  </a:lnTo>
                  <a:lnTo>
                    <a:pt x="3543808" y="1438402"/>
                  </a:lnTo>
                  <a:lnTo>
                    <a:pt x="3494963" y="1437703"/>
                  </a:lnTo>
                  <a:lnTo>
                    <a:pt x="3446361" y="1437259"/>
                  </a:lnTo>
                  <a:lnTo>
                    <a:pt x="3409353" y="1437106"/>
                  </a:lnTo>
                  <a:lnTo>
                    <a:pt x="3398037" y="1437055"/>
                  </a:lnTo>
                  <a:lnTo>
                    <a:pt x="3349968" y="1437106"/>
                  </a:lnTo>
                  <a:lnTo>
                    <a:pt x="3302152" y="1437398"/>
                  </a:lnTo>
                  <a:lnTo>
                    <a:pt x="3254616" y="1437944"/>
                  </a:lnTo>
                  <a:lnTo>
                    <a:pt x="3207359" y="1438744"/>
                  </a:lnTo>
                  <a:lnTo>
                    <a:pt x="3160306" y="1439799"/>
                  </a:lnTo>
                  <a:lnTo>
                    <a:pt x="3113557" y="1441107"/>
                  </a:lnTo>
                  <a:lnTo>
                    <a:pt x="3069336" y="1442593"/>
                  </a:lnTo>
                  <a:lnTo>
                    <a:pt x="3067050" y="1442656"/>
                  </a:lnTo>
                  <a:lnTo>
                    <a:pt x="3064814" y="1442758"/>
                  </a:lnTo>
                  <a:lnTo>
                    <a:pt x="3020834" y="1444485"/>
                  </a:lnTo>
                  <a:lnTo>
                    <a:pt x="2974873" y="1446555"/>
                  </a:lnTo>
                  <a:lnTo>
                    <a:pt x="2929267" y="1448892"/>
                  </a:lnTo>
                  <a:lnTo>
                    <a:pt x="2929039" y="1448904"/>
                  </a:lnTo>
                  <a:lnTo>
                    <a:pt x="2883751" y="1451483"/>
                  </a:lnTo>
                  <a:lnTo>
                    <a:pt x="2838577" y="1454340"/>
                  </a:lnTo>
                  <a:lnTo>
                    <a:pt x="2793682" y="1457452"/>
                  </a:lnTo>
                  <a:lnTo>
                    <a:pt x="2749054" y="1460842"/>
                  </a:lnTo>
                  <a:lnTo>
                    <a:pt x="2704693" y="1464487"/>
                  </a:lnTo>
                  <a:lnTo>
                    <a:pt x="2662529" y="1468234"/>
                  </a:lnTo>
                  <a:lnTo>
                    <a:pt x="2660599" y="1468386"/>
                  </a:lnTo>
                  <a:lnTo>
                    <a:pt x="2656941" y="1468755"/>
                  </a:lnTo>
                  <a:lnTo>
                    <a:pt x="2616784" y="1472577"/>
                  </a:lnTo>
                  <a:lnTo>
                    <a:pt x="2573223" y="1477022"/>
                  </a:lnTo>
                  <a:lnTo>
                    <a:pt x="2529941" y="1481747"/>
                  </a:lnTo>
                  <a:lnTo>
                    <a:pt x="2490825" y="1486293"/>
                  </a:lnTo>
                  <a:lnTo>
                    <a:pt x="2486926" y="1486725"/>
                  </a:lnTo>
                  <a:lnTo>
                    <a:pt x="2483066" y="1487220"/>
                  </a:lnTo>
                  <a:lnTo>
                    <a:pt x="2444191" y="1491996"/>
                  </a:lnTo>
                  <a:lnTo>
                    <a:pt x="2405164" y="1497088"/>
                  </a:lnTo>
                  <a:lnTo>
                    <a:pt x="2401722" y="1497520"/>
                  </a:lnTo>
                  <a:lnTo>
                    <a:pt x="2398445" y="1497990"/>
                  </a:lnTo>
                  <a:lnTo>
                    <a:pt x="2359533" y="1503337"/>
                  </a:lnTo>
                  <a:lnTo>
                    <a:pt x="2318093" y="1509356"/>
                  </a:lnTo>
                  <a:lnTo>
                    <a:pt x="2317610" y="1509420"/>
                  </a:lnTo>
                  <a:lnTo>
                    <a:pt x="2317051" y="1509509"/>
                  </a:lnTo>
                  <a:lnTo>
                    <a:pt x="2275954" y="1515795"/>
                  </a:lnTo>
                  <a:lnTo>
                    <a:pt x="2237841" y="1521917"/>
                  </a:lnTo>
                  <a:lnTo>
                    <a:pt x="2234577" y="1522425"/>
                  </a:lnTo>
                  <a:lnTo>
                    <a:pt x="2231377" y="1522984"/>
                  </a:lnTo>
                  <a:lnTo>
                    <a:pt x="2193467" y="1529359"/>
                  </a:lnTo>
                  <a:lnTo>
                    <a:pt x="2156307" y="1535925"/>
                  </a:lnTo>
                  <a:lnTo>
                    <a:pt x="2152637" y="1536547"/>
                  </a:lnTo>
                  <a:lnTo>
                    <a:pt x="2149144" y="1537208"/>
                  </a:lnTo>
                  <a:lnTo>
                    <a:pt x="2112086" y="1544040"/>
                  </a:lnTo>
                  <a:lnTo>
                    <a:pt x="2074773" y="1551241"/>
                  </a:lnTo>
                  <a:lnTo>
                    <a:pt x="2071814" y="1551800"/>
                  </a:lnTo>
                  <a:lnTo>
                    <a:pt x="2068906" y="1552409"/>
                  </a:lnTo>
                  <a:lnTo>
                    <a:pt x="1992083" y="1568196"/>
                  </a:lnTo>
                  <a:lnTo>
                    <a:pt x="1952637" y="1576819"/>
                  </a:lnTo>
                  <a:lnTo>
                    <a:pt x="1913470" y="1585734"/>
                  </a:lnTo>
                  <a:lnTo>
                    <a:pt x="1874570" y="1594942"/>
                  </a:lnTo>
                  <a:lnTo>
                    <a:pt x="1835962" y="1604429"/>
                  </a:lnTo>
                  <a:lnTo>
                    <a:pt x="1797634" y="1614220"/>
                  </a:lnTo>
                  <a:lnTo>
                    <a:pt x="1762150" y="1623631"/>
                  </a:lnTo>
                  <a:lnTo>
                    <a:pt x="1759572" y="1624291"/>
                  </a:lnTo>
                  <a:lnTo>
                    <a:pt x="1757121" y="1624977"/>
                  </a:lnTo>
                  <a:lnTo>
                    <a:pt x="1721802" y="1634667"/>
                  </a:lnTo>
                  <a:lnTo>
                    <a:pt x="1684299" y="1645335"/>
                  </a:lnTo>
                  <a:lnTo>
                    <a:pt x="1647088" y="1656295"/>
                  </a:lnTo>
                  <a:lnTo>
                    <a:pt x="1610156" y="1667560"/>
                  </a:lnTo>
                  <a:lnTo>
                    <a:pt x="1573517" y="1679130"/>
                  </a:lnTo>
                  <a:lnTo>
                    <a:pt x="1537144" y="1690992"/>
                  </a:lnTo>
                  <a:lnTo>
                    <a:pt x="1465262" y="1715617"/>
                  </a:lnTo>
                  <a:lnTo>
                    <a:pt x="1394510" y="1741474"/>
                  </a:lnTo>
                  <a:lnTo>
                    <a:pt x="1324902" y="1768538"/>
                  </a:lnTo>
                  <a:lnTo>
                    <a:pt x="1256449" y="1796859"/>
                  </a:lnTo>
                  <a:lnTo>
                    <a:pt x="1222641" y="1811477"/>
                  </a:lnTo>
                  <a:lnTo>
                    <a:pt x="1189126" y="1826412"/>
                  </a:lnTo>
                  <a:lnTo>
                    <a:pt x="1155903" y="1841652"/>
                  </a:lnTo>
                  <a:lnTo>
                    <a:pt x="1122972" y="1857222"/>
                  </a:lnTo>
                  <a:lnTo>
                    <a:pt x="1057960" y="1889302"/>
                  </a:lnTo>
                  <a:lnTo>
                    <a:pt x="994117" y="1922653"/>
                  </a:lnTo>
                  <a:lnTo>
                    <a:pt x="962634" y="1939810"/>
                  </a:lnTo>
                  <a:lnTo>
                    <a:pt x="900531" y="1975091"/>
                  </a:lnTo>
                  <a:lnTo>
                    <a:pt x="839597" y="2011667"/>
                  </a:lnTo>
                  <a:lnTo>
                    <a:pt x="779843" y="2049564"/>
                  </a:lnTo>
                  <a:lnTo>
                    <a:pt x="721271" y="2088769"/>
                  </a:lnTo>
                  <a:lnTo>
                    <a:pt x="663879" y="2129307"/>
                  </a:lnTo>
                  <a:lnTo>
                    <a:pt x="607669" y="2171179"/>
                  </a:lnTo>
                  <a:lnTo>
                    <a:pt x="552653" y="2214410"/>
                  </a:lnTo>
                  <a:lnTo>
                    <a:pt x="498817" y="2258987"/>
                  </a:lnTo>
                  <a:lnTo>
                    <a:pt x="446201" y="2304948"/>
                  </a:lnTo>
                  <a:lnTo>
                    <a:pt x="394766" y="2352268"/>
                  </a:lnTo>
                  <a:lnTo>
                    <a:pt x="369519" y="2376462"/>
                  </a:lnTo>
                  <a:lnTo>
                    <a:pt x="344551" y="2400985"/>
                  </a:lnTo>
                  <a:lnTo>
                    <a:pt x="319900" y="2425865"/>
                  </a:lnTo>
                  <a:lnTo>
                    <a:pt x="295541" y="2451100"/>
                  </a:lnTo>
                  <a:lnTo>
                    <a:pt x="250202" y="2499601"/>
                  </a:lnTo>
                  <a:lnTo>
                    <a:pt x="245351" y="2504783"/>
                  </a:lnTo>
                  <a:lnTo>
                    <a:pt x="237096" y="2513609"/>
                  </a:lnTo>
                  <a:lnTo>
                    <a:pt x="218528" y="2533243"/>
                  </a:lnTo>
                  <a:lnTo>
                    <a:pt x="183324" y="2570200"/>
                  </a:lnTo>
                  <a:lnTo>
                    <a:pt x="145326" y="2609469"/>
                  </a:lnTo>
                  <a:lnTo>
                    <a:pt x="110274" y="2645130"/>
                  </a:lnTo>
                  <a:lnTo>
                    <a:pt x="73977" y="2681440"/>
                  </a:lnTo>
                  <a:lnTo>
                    <a:pt x="40106" y="2714752"/>
                  </a:lnTo>
                  <a:lnTo>
                    <a:pt x="3568" y="2750045"/>
                  </a:lnTo>
                  <a:lnTo>
                    <a:pt x="0" y="2753423"/>
                  </a:lnTo>
                  <a:lnTo>
                    <a:pt x="11787899" y="2753423"/>
                  </a:lnTo>
                  <a:lnTo>
                    <a:pt x="11787899" y="0"/>
                  </a:lnTo>
                  <a:close/>
                </a:path>
              </a:pathLst>
            </a:custGeom>
            <a:solidFill>
              <a:srgbClr val="0B06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59547" y="6283622"/>
              <a:ext cx="1079999" cy="10799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1514</TotalTime>
  <Words>644</Words>
  <Application>Microsoft Macintosh PowerPoint</Application>
  <PresentationFormat>Custom</PresentationFormat>
  <Paragraphs>186</Paragraphs>
  <Slides>33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Aptos</vt:lpstr>
      <vt:lpstr>Arial</vt:lpstr>
      <vt:lpstr>Arial MT</vt:lpstr>
      <vt:lpstr>Microsoft Sans Serif</vt:lpstr>
      <vt:lpstr>Saira</vt:lpstr>
      <vt:lpstr>Saira ExtraBold</vt:lpstr>
      <vt:lpstr>Office Theme</vt:lpstr>
      <vt:lpstr>PowerPoint Presentation</vt:lpstr>
      <vt:lpstr>¿QUIÉNES SOMOS?</vt:lpstr>
      <vt:lpstr> 5</vt:lpstr>
      <vt:lpstr>REQUISITOS</vt:lpstr>
      <vt:lpstr>COMPETENCIAS</vt:lpstr>
      <vt:lpstr>NUESTROCOMPROMISO CONTIGO</vt:lpstr>
      <vt:lpstr>BENEFICIOS ¡NUNCA DEJAS DE GANAR DINERO!</vt:lpstr>
      <vt:lpstr>NUESTRO PERFIL IDEAL</vt:lpstr>
      <vt:lpstr>PROCESO DE DESARROLLO</vt:lpstr>
      <vt:lpstr>05</vt:lpstr>
      <vt:lpstr>PowerPoint Presentation</vt:lpstr>
      <vt:lpstr>PowerPoint Presentation</vt:lpstr>
      <vt:lpstr>PowerPoint Presentation</vt:lpstr>
      <vt:lpstr>SOMOS UNA EMPRESA</vt:lpstr>
      <vt:lpstr>SEGURO DE VIDA 30% - 50%</vt:lpstr>
      <vt:lpstr>BONOS 3 Nuevos Negocios de Vida</vt:lpstr>
      <vt:lpstr>SIMULADOR DE INGRESOS Comisiones del Primer Año y por Renovación (en caso del pago anual de primas).</vt:lpstr>
      <vt:lpstr>¿EN QUÉ CONSISTE ESTE MODELO DE NEGOCIO?</vt:lpstr>
      <vt:lpstr>¿EN QUÉ CONSISTE ESTE MODELO DE NEGOCIO?</vt:lpstr>
      <vt:lpstr>¿CÓMO ES EL PROCESO?</vt:lpstr>
      <vt:lpstr>OTRO DIFERENCIADOR PARA EL NEGOCIO CONVENIOS HOSPITALARIOS</vt:lpstr>
      <vt:lpstr>¿CÓMO LOGRAMOS IMPULSARTE? SERVICIOS QUE TENEMOS PARA TI:</vt:lpstr>
      <vt:lpstr>Tienen la finalidad de reunir en un destino especial a los agentes. (NUESTROS CAMPEONES)  que presentan los mejores resultados de prima computable pagada durante el ejercicio del año en curso.</vt:lpstr>
      <vt:lpstr>SEVILLA CONVENCIÓN ESTELAR</vt:lpstr>
      <vt:lpstr>PowerPoint Presentation</vt:lpstr>
      <vt:lpstr>MULTICOTIZADOR DE AUTOS PERSONALIZADO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ENTREGABLE_Venta de carrera web 2024</dc:title>
  <dc:creator>Gerente RH</dc:creator>
  <cp:lastModifiedBy>Jessica Mejia</cp:lastModifiedBy>
  <cp:revision>14</cp:revision>
  <dcterms:created xsi:type="dcterms:W3CDTF">2025-09-01T16:42:23Z</dcterms:created>
  <dcterms:modified xsi:type="dcterms:W3CDTF">2025-10-03T20:33:14Z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2024-10-23T00:00:00Z</vt:filetime>
  </property>
  <property fmtid="{D5CDD505-2E9C-101B-9397-08002B2CF9AE}" pid="3" name="Creator">
    <vt:lpwstr>Acrobat PDFMaker 24 para PowerPoint</vt:lpwstr>
  </property>
  <property fmtid="{D5CDD505-2E9C-101B-9397-08002B2CF9AE}" pid="4" name="LastSaved">
    <vt:filetime>2025-09-01T00:00:00Z</vt:filetime>
  </property>
  <property fmtid="{D5CDD505-2E9C-101B-9397-08002B2CF9AE}" pid="5" name="Producer">
    <vt:lpwstr>Adobe PDF Library 24.3.212</vt:lpwstr>
  </property>
</Properties>
</file>